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1" r:id="rId1"/>
  </p:sldMasterIdLst>
  <p:notesMasterIdLst>
    <p:notesMasterId r:id="rId13"/>
  </p:notesMasterIdLst>
  <p:sldIdLst>
    <p:sldId id="271" r:id="rId2"/>
    <p:sldId id="257" r:id="rId3"/>
    <p:sldId id="259" r:id="rId4"/>
    <p:sldId id="261" r:id="rId5"/>
    <p:sldId id="262" r:id="rId6"/>
    <p:sldId id="264" r:id="rId7"/>
    <p:sldId id="263" r:id="rId8"/>
    <p:sldId id="266" r:id="rId9"/>
    <p:sldId id="272" r:id="rId10"/>
    <p:sldId id="273" r:id="rId11"/>
    <p:sldId id="274" r:id="rId12"/>
  </p:sldIdLst>
  <p:sldSz cx="9144000" cy="5143500" type="screen16x9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785A"/>
    <a:srgbClr val="FF8225"/>
    <a:srgbClr val="5DD5FF"/>
    <a:srgbClr val="00217E"/>
    <a:srgbClr val="600000"/>
    <a:srgbClr val="FF2549"/>
    <a:srgbClr val="FF0D97"/>
    <a:srgbClr val="0000CC"/>
    <a:srgbClr val="003635"/>
    <a:srgbClr val="9EFF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3" d="100"/>
          <a:sy n="133" d="100"/>
        </p:scale>
        <p:origin x="906" y="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D18E60-4300-4729-A0D7-6AB984C3922D}" type="datetimeFigureOut">
              <a:rPr lang="en-US" smtClean="0"/>
              <a:pPr/>
              <a:t>9/2/2022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533E96-F078-4B3D-A8F4-F1AF21EBC3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300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533E96-F078-4B3D-A8F4-F1AF21EBC35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3489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533E96-F078-4B3D-A8F4-F1AF21EBC357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6668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533E96-F078-4B3D-A8F4-F1AF21EBC357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6444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03F1FAD-B430-780F-C5E0-6204AAD9BD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53C1BB21-59A5-DA7D-9CC8-5D1C0C66D0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4D17B388-5760-3A30-8820-1BB8C09D83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9/2/2022</a:t>
            </a:fld>
            <a:endParaRPr lang="en-US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BAD92609-943E-ABEF-7D85-FB1B09346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0807D205-2500-3D1A-044C-9D28D7949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659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A69848A-7220-1334-F3FD-F36F6C5F12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1C323825-7E24-D660-EF41-7652104571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A7B81310-FE02-0C53-E297-06852BE00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9/2/2022</a:t>
            </a:fld>
            <a:endParaRPr lang="en-US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75F63CFD-F385-E717-8AF9-6B4241E0C6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01DB119B-91CC-D824-0F21-8919024E0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999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F0B1E6CE-2D32-7084-193B-D12B27C354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D8F80C1E-3CA6-A261-2138-7040C83E2D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47E05878-A09B-712A-7352-8748429098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9/2/2022</a:t>
            </a:fld>
            <a:endParaRPr lang="en-US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4B1D9324-4B91-8C1F-711E-709D62133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5F71E8E6-CA9E-08B3-EEF7-5EA64D687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425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A955859-5699-31A4-6A15-BFDB5A6DC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6EA6212-D76D-F370-4ED4-0B2D4758A6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1188DA92-83DA-8594-35E9-5929F4C0CF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9/2/2022</a:t>
            </a:fld>
            <a:endParaRPr lang="en-US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3CD227CE-FFDE-9409-2FC4-F39C91899F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D27EE1CB-CB7F-BE37-D87B-B4C94E526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015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906EE40-6363-824C-9AF2-0BE43BE11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0C749E3E-CA6A-07AA-1138-137AD24EFC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78DCE19E-6239-FC03-677A-253A151114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9/2/2022</a:t>
            </a:fld>
            <a:endParaRPr lang="en-US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2E49B46B-DA31-FDA6-89C3-4CC554802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310329B9-3BC6-805D-A68F-94259C49D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020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406371F-FE3D-ABD1-366D-0EBD2CC8C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444DEF1-42CE-D789-6C85-CA72029B0D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3CD00E5C-E94D-FD54-BDAA-6C07BAC38B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4C770FE7-DCEE-E3E9-3D7C-22B1B7180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9/2/2022</a:t>
            </a:fld>
            <a:endParaRPr lang="en-US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371D283C-9126-3B4C-8268-DDB3863DA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D361ED3A-F922-C9E9-95E5-16FCC6B40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530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420F546-FB03-155C-A564-A609C403C9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BAF96EBE-8689-4AD3-49A6-32992046C1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95302806-3859-BBAE-FB6F-58861FFF59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0E307F6E-7F7B-3E89-AC5D-E5383BED9B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DC02F470-B039-C2DE-8902-EF606B6180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531F19AA-4BA4-7A2F-4A7E-9EF1B52AD6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9/2/2022</a:t>
            </a:fld>
            <a:endParaRPr lang="en-US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90C21170-CD2F-04AB-2EED-8DFC02D02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6F661428-1F44-ED8E-0B42-0E2AA2F7B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024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2001A3E-CD29-4659-6977-57B8833E3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5D4B22C3-BB70-0B84-1B24-6A886FFC60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9/2/2022</a:t>
            </a:fld>
            <a:endParaRPr lang="en-US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0C1C3C34-6AEE-9614-4405-8492B3C72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51E399BB-292C-7E89-618F-9458372EB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698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4A5E5BDA-935D-3C78-9807-9057CFE1C7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9/2/2022</a:t>
            </a:fld>
            <a:endParaRPr lang="en-US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73CBD22F-DB9F-E01F-3AA0-0211931AA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1300DF3D-EDCE-4420-1BFC-F1A766E0D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315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0B703A6-10D7-DF4F-F696-96427BDF58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B411DDE-3ECF-A90F-E1AE-D6AAB8DD7C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F676DBEF-4969-7297-53E9-A6C39DE22E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1D0A3FCD-11C0-2614-BB0B-AFE217AFB1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9/2/2022</a:t>
            </a:fld>
            <a:endParaRPr lang="en-US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60A26724-AADA-50AA-66A8-43A77DE32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C271043E-34E7-8A8C-A0F3-5F1A9BC30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707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F64518F-2310-3847-CF29-F5B5EA56EB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1F0BE0CC-0268-AB99-2E69-540A19F0DD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F57C2492-683F-76B9-542B-9AC1427124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002D1223-32D0-6BE4-86F6-84F0D108B4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9/2/2022</a:t>
            </a:fld>
            <a:endParaRPr lang="en-US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31816832-DCD7-BEA0-C70D-43319DADED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909AF4FC-8625-CDC2-5D84-2F493AE7C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014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15CF0B1B-673E-084E-C998-6974A316F1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7BD344E8-EC07-DCD5-3FC1-6BA3816018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375D72A5-46AB-A348-045D-F8C45DF6F5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9/2/2022</a:t>
            </a:fld>
            <a:endParaRPr lang="en-US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67FEFE3F-36D7-3AF3-0A4D-1891DC52B4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3E375200-56D6-04A9-8E31-DC103784CC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C92A9D-A1B3-C46D-9A6B-F5D6CCE686D8}"/>
              </a:ext>
            </a:extLst>
          </p:cNvPr>
          <p:cNvSpPr txBox="1"/>
          <p:nvPr userDrawn="1"/>
        </p:nvSpPr>
        <p:spPr>
          <a:xfrm>
            <a:off x="-9150" y="5213747"/>
            <a:ext cx="8389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This presentation uses a free template provided by FPPT.com</a:t>
            </a: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www.free-power-point-templates.com</a:t>
            </a:r>
          </a:p>
        </p:txBody>
      </p:sp>
    </p:spTree>
    <p:extLst>
      <p:ext uri="{BB962C8B-B14F-4D97-AF65-F5344CB8AC3E}">
        <p14:creationId xmlns:p14="http://schemas.microsoft.com/office/powerpoint/2010/main" val="1452960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9FB1BF4-9EC9-5E56-61C2-FCA7BA9506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25930"/>
            <a:ext cx="8493042" cy="1428750"/>
          </a:xfrm>
        </p:spPr>
        <p:txBody>
          <a:bodyPr>
            <a:noAutofit/>
          </a:bodyPr>
          <a:lstStyle/>
          <a:p>
            <a:pPr algn="ctr"/>
            <a:r>
              <a:rPr lang="el-GR" dirty="0">
                <a:latin typeface="Segoe Script" panose="030B0504020000000003" pitchFamily="66" charset="0"/>
              </a:rPr>
              <a:t>Διευρυμένο Ολοήμερο Σχολείο</a:t>
            </a:r>
          </a:p>
        </p:txBody>
      </p:sp>
    </p:spTree>
    <p:extLst>
      <p:ext uri="{BB962C8B-B14F-4D97-AF65-F5344CB8AC3E}">
        <p14:creationId xmlns:p14="http://schemas.microsoft.com/office/powerpoint/2010/main" val="21079219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7C668A9-E203-B1C8-8E21-68DACB82BE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 χρονοδιάγραμμα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761B6D4-6F91-A7AE-C31F-28E0E59E25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8977" y="1312606"/>
            <a:ext cx="7921256" cy="3508626"/>
          </a:xfrm>
        </p:spPr>
        <p:txBody>
          <a:bodyPr>
            <a:normAutofit/>
          </a:bodyPr>
          <a:lstStyle/>
          <a:p>
            <a:r>
              <a:rPr lang="el-GR" dirty="0"/>
              <a:t>14</a:t>
            </a:r>
            <a:r>
              <a:rPr lang="el-GR" baseline="30000" dirty="0"/>
              <a:t>η  - </a:t>
            </a:r>
            <a:r>
              <a:rPr lang="el-GR" dirty="0"/>
              <a:t> 15</a:t>
            </a:r>
            <a:r>
              <a:rPr lang="el-GR" baseline="30000" dirty="0"/>
              <a:t>η</a:t>
            </a:r>
            <a:r>
              <a:rPr lang="el-GR" dirty="0"/>
              <a:t> Σεπτεμβρίου </a:t>
            </a:r>
          </a:p>
          <a:p>
            <a:pPr marL="0" indent="0">
              <a:buNone/>
            </a:pPr>
            <a:r>
              <a:rPr lang="el-GR" dirty="0">
                <a:solidFill>
                  <a:srgbClr val="E8785A"/>
                </a:solidFill>
              </a:rPr>
              <a:t>          1.</a:t>
            </a:r>
            <a:r>
              <a:rPr lang="el-GR" dirty="0"/>
              <a:t> το 2</a:t>
            </a:r>
            <a:r>
              <a:rPr lang="el-GR" baseline="30000" dirty="0"/>
              <a:t>ο</a:t>
            </a:r>
            <a:r>
              <a:rPr lang="el-GR" dirty="0"/>
              <a:t> </a:t>
            </a:r>
            <a:r>
              <a:rPr lang="el-GR" dirty="0" err="1"/>
              <a:t>μέιλ</a:t>
            </a:r>
            <a:r>
              <a:rPr lang="el-GR" dirty="0"/>
              <a:t> στους γονείς, ενημέρωση   για</a:t>
            </a:r>
          </a:p>
          <a:p>
            <a:pPr marL="0" indent="0">
              <a:buNone/>
            </a:pPr>
            <a:r>
              <a:rPr lang="el-GR" dirty="0">
                <a:solidFill>
                  <a:srgbClr val="E8785A"/>
                </a:solidFill>
              </a:rPr>
              <a:t>               τη δημιουργία ομίλων του σχολείου</a:t>
            </a:r>
          </a:p>
          <a:p>
            <a:pPr marL="0" indent="0">
              <a:buNone/>
            </a:pPr>
            <a:endParaRPr lang="el-GR" dirty="0">
              <a:solidFill>
                <a:srgbClr val="E8785A"/>
              </a:solidFill>
            </a:endParaRPr>
          </a:p>
          <a:p>
            <a:pPr marL="0" indent="0">
              <a:buNone/>
            </a:pPr>
            <a:r>
              <a:rPr lang="el-GR" dirty="0">
                <a:solidFill>
                  <a:srgbClr val="E8785A"/>
                </a:solidFill>
              </a:rPr>
              <a:t>     </a:t>
            </a:r>
            <a:r>
              <a:rPr lang="el-GR" dirty="0"/>
              <a:t>19</a:t>
            </a:r>
            <a:r>
              <a:rPr lang="el-GR" baseline="30000" dirty="0"/>
              <a:t>η  </a:t>
            </a:r>
            <a:r>
              <a:rPr lang="el-GR" dirty="0"/>
              <a:t> Σεπτεμβρίου   πλήρες πρόγραμμα</a:t>
            </a:r>
          </a:p>
          <a:p>
            <a:pPr marL="0" indent="0">
              <a:buNone/>
            </a:pPr>
            <a:r>
              <a:rPr lang="el-GR" dirty="0"/>
              <a:t>             και λειτουργία διευρυμένου ολοήμερου </a:t>
            </a:r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146508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21A7F07-6288-F2BD-444C-DD74B3623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69" y="1081533"/>
            <a:ext cx="6449920" cy="725349"/>
          </a:xfrm>
        </p:spPr>
        <p:txBody>
          <a:bodyPr/>
          <a:lstStyle/>
          <a:p>
            <a:pPr algn="ctr"/>
            <a:r>
              <a:rPr lang="el-GR" dirty="0"/>
              <a:t>24 θεματικές 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89949CE-024C-AB48-4D12-299E168882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946" y="2158408"/>
            <a:ext cx="6449920" cy="2662823"/>
          </a:xfrm>
        </p:spPr>
        <p:txBody>
          <a:bodyPr/>
          <a:lstStyle/>
          <a:p>
            <a:endParaRPr lang="el-GR" dirty="0"/>
          </a:p>
          <a:p>
            <a:r>
              <a:rPr lang="el-GR" dirty="0"/>
              <a:t>Υλικό </a:t>
            </a:r>
            <a:r>
              <a:rPr lang="en-US" dirty="0"/>
              <a:t> </a:t>
            </a:r>
            <a:r>
              <a:rPr lang="el-GR" dirty="0"/>
              <a:t>από το ΙΕΠ: εργαστήρια δεξιοτήτων</a:t>
            </a:r>
          </a:p>
        </p:txBody>
      </p:sp>
    </p:spTree>
    <p:extLst>
      <p:ext uri="{BB962C8B-B14F-4D97-AF65-F5344CB8AC3E}">
        <p14:creationId xmlns:p14="http://schemas.microsoft.com/office/powerpoint/2010/main" val="23713452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Θέση περιεχομένου 3">
            <a:extLst>
              <a:ext uri="{FF2B5EF4-FFF2-40B4-BE49-F238E27FC236}">
                <a16:creationId xmlns:a16="http://schemas.microsoft.com/office/drawing/2014/main" id="{822AA103-CB33-6876-BEA0-18587AC511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2146" t="43878" r="33631" b="17065"/>
          <a:stretch/>
        </p:blipFill>
        <p:spPr>
          <a:xfrm>
            <a:off x="1412506" y="1552088"/>
            <a:ext cx="5913328" cy="235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29902" y="167134"/>
            <a:ext cx="6449920" cy="725349"/>
          </a:xfrm>
        </p:spPr>
        <p:txBody>
          <a:bodyPr>
            <a:normAutofit/>
          </a:bodyPr>
          <a:lstStyle/>
          <a:p>
            <a:pPr algn="ctr"/>
            <a:r>
              <a:rPr lang="el-GR" dirty="0"/>
              <a:t>Πρόγραμμα</a:t>
            </a:r>
            <a:r>
              <a:rPr lang="en-US" dirty="0"/>
              <a:t> </a:t>
            </a:r>
          </a:p>
        </p:txBody>
      </p:sp>
      <p:pic>
        <p:nvPicPr>
          <p:cNvPr id="2" name="Θέση περιεχομένου 1">
            <a:extLst>
              <a:ext uri="{FF2B5EF4-FFF2-40B4-BE49-F238E27FC236}">
                <a16:creationId xmlns:a16="http://schemas.microsoft.com/office/drawing/2014/main" id="{BC8E22B2-7A1D-6A7B-707F-122BC4E297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1142" t="43807" r="33775" b="14805"/>
          <a:stretch/>
        </p:blipFill>
        <p:spPr>
          <a:xfrm>
            <a:off x="1904509" y="1265274"/>
            <a:ext cx="4825901" cy="3036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Slide Title</a:t>
            </a:r>
          </a:p>
        </p:txBody>
      </p:sp>
      <p:pic>
        <p:nvPicPr>
          <p:cNvPr id="6" name="Θέση περιεχομένου 5">
            <a:extLst>
              <a:ext uri="{FF2B5EF4-FFF2-40B4-BE49-F238E27FC236}">
                <a16:creationId xmlns:a16="http://schemas.microsoft.com/office/drawing/2014/main" id="{DD6D2A5F-C475-8041-5951-DB91268518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1360" t="47528" r="33774" b="14637"/>
          <a:stretch/>
        </p:blipFill>
        <p:spPr>
          <a:xfrm>
            <a:off x="470490" y="651510"/>
            <a:ext cx="6661830" cy="3851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9238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60EBCF14-D67B-BF46-C900-852089CA6B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1577" t="43699" r="33774" b="15304"/>
          <a:stretch/>
        </p:blipFill>
        <p:spPr>
          <a:xfrm>
            <a:off x="816790" y="765810"/>
            <a:ext cx="6103620" cy="3611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6573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Θέση περιεχομένου 3">
            <a:extLst>
              <a:ext uri="{FF2B5EF4-FFF2-40B4-BE49-F238E27FC236}">
                <a16:creationId xmlns:a16="http://schemas.microsoft.com/office/drawing/2014/main" id="{CFB3EBE0-B0D9-9636-4658-F4A5A78A93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0493" t="26727" r="33774" b="13865"/>
          <a:stretch/>
        </p:blipFill>
        <p:spPr>
          <a:xfrm>
            <a:off x="791107" y="897255"/>
            <a:ext cx="5689703" cy="328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0959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Θέση περιεχομένου 3">
            <a:extLst>
              <a:ext uri="{FF2B5EF4-FFF2-40B4-BE49-F238E27FC236}">
                <a16:creationId xmlns:a16="http://schemas.microsoft.com/office/drawing/2014/main" id="{A913101E-0420-01AF-975C-F5489CBF26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0926" t="25606" r="33775" b="13669"/>
          <a:stretch/>
        </p:blipFill>
        <p:spPr>
          <a:xfrm>
            <a:off x="1414130" y="973418"/>
            <a:ext cx="5146690" cy="359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4188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Θέση περιεχομένου 3">
            <a:extLst>
              <a:ext uri="{FF2B5EF4-FFF2-40B4-BE49-F238E27FC236}">
                <a16:creationId xmlns:a16="http://schemas.microsoft.com/office/drawing/2014/main" id="{89938FD7-4298-ADE2-8398-64361C63AC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1577" t="25954" r="33774" b="14252"/>
          <a:stretch/>
        </p:blipFill>
        <p:spPr>
          <a:xfrm>
            <a:off x="1177290" y="708660"/>
            <a:ext cx="5109209" cy="3726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9404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7C668A9-E203-B1C8-8E21-68DACB82BE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 χρονοδιάγραμμα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761B6D4-6F91-A7AE-C31F-28E0E59E25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323" y="1312606"/>
            <a:ext cx="7069793" cy="3508626"/>
          </a:xfrm>
        </p:spPr>
        <p:txBody>
          <a:bodyPr/>
          <a:lstStyle/>
          <a:p>
            <a:r>
              <a:rPr lang="el-GR" dirty="0"/>
              <a:t>1</a:t>
            </a:r>
            <a:r>
              <a:rPr lang="el-GR" baseline="30000" dirty="0"/>
              <a:t>η</a:t>
            </a:r>
            <a:r>
              <a:rPr lang="el-GR" dirty="0"/>
              <a:t> Σεπτεμβρίου </a:t>
            </a:r>
          </a:p>
          <a:p>
            <a:pPr marL="0" indent="0">
              <a:buNone/>
            </a:pPr>
            <a:r>
              <a:rPr lang="el-GR" dirty="0">
                <a:solidFill>
                  <a:srgbClr val="E8785A"/>
                </a:solidFill>
              </a:rPr>
              <a:t>          1.</a:t>
            </a:r>
            <a:r>
              <a:rPr lang="el-GR" dirty="0"/>
              <a:t> το 1</a:t>
            </a:r>
            <a:r>
              <a:rPr lang="el-GR" baseline="30000" dirty="0"/>
              <a:t>ο</a:t>
            </a:r>
            <a:r>
              <a:rPr lang="el-GR" dirty="0"/>
              <a:t> </a:t>
            </a:r>
            <a:r>
              <a:rPr lang="el-GR" dirty="0" err="1"/>
              <a:t>μέιλ</a:t>
            </a:r>
            <a:r>
              <a:rPr lang="el-GR" dirty="0"/>
              <a:t> στους γονείς μέχρι τις 12/9</a:t>
            </a:r>
          </a:p>
          <a:p>
            <a:pPr marL="0" indent="0">
              <a:buNone/>
            </a:pPr>
            <a:r>
              <a:rPr lang="el-GR" dirty="0"/>
              <a:t>              η  απάντηση γονέων</a:t>
            </a:r>
          </a:p>
          <a:p>
            <a:pPr marL="0" indent="0">
              <a:buNone/>
            </a:pPr>
            <a:r>
              <a:rPr lang="el-GR" dirty="0">
                <a:solidFill>
                  <a:srgbClr val="E8785A"/>
                </a:solidFill>
              </a:rPr>
              <a:t>          2.</a:t>
            </a:r>
            <a:r>
              <a:rPr lang="el-GR" dirty="0"/>
              <a:t>  συνεδρίαση ΣΔ , όμιλοι</a:t>
            </a:r>
          </a:p>
          <a:p>
            <a:pPr marL="0" indent="0">
              <a:buNone/>
            </a:pPr>
            <a:r>
              <a:rPr lang="el-GR" dirty="0"/>
              <a:t> 1</a:t>
            </a:r>
            <a:r>
              <a:rPr lang="el-GR" baseline="30000" dirty="0"/>
              <a:t>η</a:t>
            </a:r>
            <a:r>
              <a:rPr lang="el-GR" dirty="0"/>
              <a:t> εβδομάδα Σεπτεμβρίου αποφασίζει για τους ομίλους.</a:t>
            </a:r>
          </a:p>
        </p:txBody>
      </p:sp>
    </p:spTree>
    <p:extLst>
      <p:ext uri="{BB962C8B-B14F-4D97-AF65-F5344CB8AC3E}">
        <p14:creationId xmlns:p14="http://schemas.microsoft.com/office/powerpoint/2010/main" val="799229067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86</Words>
  <Application>Microsoft Office PowerPoint</Application>
  <PresentationFormat>Προβολή στην οθόνη (16:9)</PresentationFormat>
  <Paragraphs>22</Paragraphs>
  <Slides>11</Slides>
  <Notes>3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Segoe Script</vt:lpstr>
      <vt:lpstr>Θέμα του Office</vt:lpstr>
      <vt:lpstr>Διευρυμένο Ολοήμερο Σχολείο</vt:lpstr>
      <vt:lpstr>Παρουσίαση του PowerPoint</vt:lpstr>
      <vt:lpstr>Πρόγραμμα </vt:lpstr>
      <vt:lpstr>Slide Title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 χρονοδιάγραμμα</vt:lpstr>
      <vt:lpstr> χρονοδιάγραμμα</vt:lpstr>
      <vt:lpstr>24 θεματικές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Διευρυμένο Ολοήμερο Σχολείο</dc:title>
  <dc:creator/>
  <cp:lastModifiedBy/>
  <cp:revision>2</cp:revision>
  <dcterms:created xsi:type="dcterms:W3CDTF">2017-08-01T15:40:51Z</dcterms:created>
  <dcterms:modified xsi:type="dcterms:W3CDTF">2022-09-02T12:03:25Z</dcterms:modified>
</cp:coreProperties>
</file>