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21/12/2022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21/12/2022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21/12/2022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21/12/2022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21/12/2022</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21/12/2022</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21/12/2022</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21/12/2022</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21/12/2022</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21/12/2022</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21/12/2022</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21/12/2022</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ΤΑ ΣΠΑΡΓΑΝΑ ΤΟΥ ΧΡΙΣΤΟΥ</a:t>
            </a:r>
            <a:endParaRPr lang="el-GR" dirty="0"/>
          </a:p>
        </p:txBody>
      </p:sp>
      <p:sp>
        <p:nvSpPr>
          <p:cNvPr id="3" name="2 - Υπότιτλος"/>
          <p:cNvSpPr>
            <a:spLocks noGrp="1"/>
          </p:cNvSpPr>
          <p:nvPr>
            <p:ph type="subTitle" idx="1"/>
          </p:nvPr>
        </p:nvSpPr>
        <p:spPr/>
        <p:txBody>
          <a:bodyPr/>
          <a:lstStyle/>
          <a:p>
            <a:r>
              <a:rPr lang="el-GR" dirty="0" smtClean="0"/>
              <a:t>Παύλος Κουρκούτας</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 </a:t>
            </a:r>
            <a:endParaRPr lang="el-GR" dirty="0"/>
          </a:p>
        </p:txBody>
      </p:sp>
      <p:sp>
        <p:nvSpPr>
          <p:cNvPr id="5" name="4 - Θέση περιεχομένου"/>
          <p:cNvSpPr>
            <a:spLocks noGrp="1"/>
          </p:cNvSpPr>
          <p:nvPr>
            <p:ph sz="half" idx="1"/>
          </p:nvPr>
        </p:nvSpPr>
        <p:spPr/>
        <p:txBody>
          <a:bodyPr/>
          <a:lstStyle/>
          <a:p>
            <a:pPr>
              <a:buNone/>
            </a:pPr>
            <a:r>
              <a:rPr lang="el-GR" dirty="0" smtClean="0"/>
              <a:t>    Τα σπάργανα του χριστού είναι ένα  ηπειρώτικο χριστουγεννιάτικο έθιμο από την περιοχή των Ιωαννίνων.  </a:t>
            </a:r>
            <a:endParaRPr lang="el-GR" dirty="0"/>
          </a:p>
        </p:txBody>
      </p:sp>
      <p:pic>
        <p:nvPicPr>
          <p:cNvPr id="1027" name="Picture 3"/>
          <p:cNvPicPr>
            <a:picLocks noGrp="1" noChangeAspect="1" noChangeArrowheads="1"/>
          </p:cNvPicPr>
          <p:nvPr>
            <p:ph sz="half" idx="2"/>
          </p:nvPr>
        </p:nvPicPr>
        <p:blipFill>
          <a:blip r:embed="rId2" cstate="print"/>
          <a:srcRect/>
          <a:stretch>
            <a:fillRect/>
          </a:stretch>
        </p:blipFill>
        <p:spPr bwMode="auto">
          <a:xfrm>
            <a:off x="4855927" y="1600200"/>
            <a:ext cx="3623146" cy="45259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endParaRPr lang="el-GR" dirty="0"/>
          </a:p>
        </p:txBody>
      </p:sp>
      <p:sp>
        <p:nvSpPr>
          <p:cNvPr id="3" name="2 - Θέση περιεχομένου"/>
          <p:cNvSpPr>
            <a:spLocks noGrp="1"/>
          </p:cNvSpPr>
          <p:nvPr>
            <p:ph sz="half" idx="1"/>
          </p:nvPr>
        </p:nvSpPr>
        <p:spPr/>
        <p:txBody>
          <a:bodyPr/>
          <a:lstStyle/>
          <a:p>
            <a:pPr>
              <a:buNone/>
            </a:pPr>
            <a:r>
              <a:rPr lang="el-GR" dirty="0" smtClean="0"/>
              <a:t>    Πρόκειται  για ένα παραδοσιακό γλυκό που φτιάχνεται την παραμονή των  </a:t>
            </a:r>
            <a:r>
              <a:rPr lang="el-GR" dirty="0" smtClean="0"/>
              <a:t>Χ</a:t>
            </a:r>
            <a:r>
              <a:rPr lang="el-GR" dirty="0" smtClean="0"/>
              <a:t>ριστουγέννων και το τρώμε την ημέρα των Χριστουγέννων.</a:t>
            </a:r>
            <a:endParaRPr lang="el-GR"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716016" y="1556792"/>
            <a:ext cx="3384376" cy="28083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συμβολίζει;</a:t>
            </a:r>
            <a:endParaRPr lang="el-GR" dirty="0"/>
          </a:p>
        </p:txBody>
      </p:sp>
      <p:sp>
        <p:nvSpPr>
          <p:cNvPr id="3" name="2 - Θέση περιεχομένου"/>
          <p:cNvSpPr>
            <a:spLocks noGrp="1"/>
          </p:cNvSpPr>
          <p:nvPr>
            <p:ph sz="half" idx="1"/>
          </p:nvPr>
        </p:nvSpPr>
        <p:spPr/>
        <p:txBody>
          <a:bodyPr/>
          <a:lstStyle/>
          <a:p>
            <a:pPr>
              <a:buNone/>
            </a:pPr>
            <a:r>
              <a:rPr lang="el-GR" dirty="0" smtClean="0"/>
              <a:t> </a:t>
            </a:r>
            <a:r>
              <a:rPr lang="el-GR" dirty="0" smtClean="0"/>
              <a:t>   Τα σπάργανα του Χριστού μοιάζουν με λεπτές κρέπες και συμβολίζουν τα σπάργανα με τα οποία τύλιξε η Παναγία των νεογέννητο Χριστό.</a:t>
            </a:r>
            <a:endParaRPr lang="el-GR" dirty="0"/>
          </a:p>
        </p:txBody>
      </p:sp>
      <p:pic>
        <p:nvPicPr>
          <p:cNvPr id="2051" name="Picture 3"/>
          <p:cNvPicPr>
            <a:picLocks noGrp="1" noChangeAspect="1" noChangeArrowheads="1"/>
          </p:cNvPicPr>
          <p:nvPr>
            <p:ph sz="half" idx="2"/>
          </p:nvPr>
        </p:nvPicPr>
        <p:blipFill>
          <a:blip r:embed="rId2" cstate="print"/>
          <a:srcRect/>
          <a:stretch>
            <a:fillRect/>
          </a:stretch>
        </p:blipFill>
        <p:spPr bwMode="auto">
          <a:xfrm>
            <a:off x="4788024" y="1556793"/>
            <a:ext cx="3816424" cy="309634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είναι τα σπάργανα;</a:t>
            </a:r>
            <a:endParaRPr lang="el-GR" dirty="0"/>
          </a:p>
        </p:txBody>
      </p:sp>
      <p:sp>
        <p:nvSpPr>
          <p:cNvPr id="3" name="2 - Θέση περιεχομένου"/>
          <p:cNvSpPr>
            <a:spLocks noGrp="1"/>
          </p:cNvSpPr>
          <p:nvPr>
            <p:ph sz="half" idx="1"/>
          </p:nvPr>
        </p:nvSpPr>
        <p:spPr/>
        <p:txBody>
          <a:bodyPr/>
          <a:lstStyle/>
          <a:p>
            <a:pPr>
              <a:buNone/>
            </a:pPr>
            <a:r>
              <a:rPr lang="el-GR" dirty="0" smtClean="0"/>
              <a:t>     Τα σπάργανα ήταν πλατιές  λουρίδες υφάσματος με τις οποίες  τύλιγαν παλιά τα μωρά. </a:t>
            </a:r>
            <a:endParaRPr lang="el-GR"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648200" y="1556793"/>
            <a:ext cx="4038600" cy="381642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Πώς φτιάχνονται</a:t>
            </a:r>
            <a:r>
              <a:rPr lang="el-GR" dirty="0" smtClean="0"/>
              <a:t>;</a:t>
            </a:r>
            <a:endParaRPr lang="el-GR" dirty="0"/>
          </a:p>
        </p:txBody>
      </p:sp>
      <p:sp>
        <p:nvSpPr>
          <p:cNvPr id="3" name="2 - Θέση περιεχομένου"/>
          <p:cNvSpPr>
            <a:spLocks noGrp="1"/>
          </p:cNvSpPr>
          <p:nvPr>
            <p:ph sz="half" idx="1"/>
          </p:nvPr>
        </p:nvSpPr>
        <p:spPr/>
        <p:txBody>
          <a:bodyPr>
            <a:normAutofit fontScale="92500" lnSpcReduction="10000"/>
          </a:bodyPr>
          <a:lstStyle/>
          <a:p>
            <a:pPr>
              <a:buNone/>
            </a:pPr>
            <a:r>
              <a:rPr lang="el-GR" dirty="0" smtClean="0"/>
              <a:t>     Αρχικά άναβαν φωτιά με τα ξύλα. Έπειτα τοποθετούσαν πάνω από την φωτιά την πυροστιά, δηλαδή μια μεταλλική βάση. Πάνω στη βάση αυτή έβαζαν μια πέτρινη μαύρη πλάκα ή αργότερα ένα καμπυλωτό, μεταλλικό σκεύος σαν ανάποδο τηγάνι που λεγόταν σάτσι.</a:t>
            </a:r>
            <a:endParaRPr lang="el-GR" dirty="0"/>
          </a:p>
        </p:txBody>
      </p:sp>
      <p:sp>
        <p:nvSpPr>
          <p:cNvPr id="4" name="3 - Θέση περιεχομένου"/>
          <p:cNvSpPr>
            <a:spLocks noGrp="1"/>
          </p:cNvSpPr>
          <p:nvPr>
            <p:ph sz="half" idx="2"/>
          </p:nvPr>
        </p:nvSpPr>
        <p:spPr/>
        <p:txBody>
          <a:bodyPr>
            <a:normAutofit fontScale="92500" lnSpcReduction="10000"/>
          </a:bodyPr>
          <a:lstStyle/>
          <a:p>
            <a:pPr>
              <a:buNone/>
            </a:pPr>
            <a:r>
              <a:rPr lang="el-GR" dirty="0" smtClean="0"/>
              <a:t>    Άφηναν την πλάκα ή το σάτσι να κάψει και στη συνέχεια ετοίμαζαν ένα χυλό από νερό, αλεύρι και λίγο αλάτι. Με μια μεγάλη κουτάλα έριχναν μια κουταλιά από τον χυλό στην καυτή πλάκα ή το σάτσι και το άπλωναν για να ψηθεί και να γίνει σαν μεγάλο φύλλο κρέπας. </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 </a:t>
            </a:r>
            <a:endParaRPr lang="el-GR" dirty="0"/>
          </a:p>
        </p:txBody>
      </p:sp>
      <p:sp>
        <p:nvSpPr>
          <p:cNvPr id="6" name="5 - Θέση περιεχομένου"/>
          <p:cNvSpPr>
            <a:spLocks noGrp="1"/>
          </p:cNvSpPr>
          <p:nvPr>
            <p:ph idx="1"/>
          </p:nvPr>
        </p:nvSpPr>
        <p:spPr>
          <a:xfrm>
            <a:off x="457200" y="836713"/>
            <a:ext cx="8229600" cy="4824536"/>
          </a:xfrm>
        </p:spPr>
        <p:txBody>
          <a:bodyPr>
            <a:normAutofit lnSpcReduction="10000"/>
          </a:bodyPr>
          <a:lstStyle/>
          <a:p>
            <a:pPr>
              <a:buNone/>
            </a:pPr>
            <a:r>
              <a:rPr lang="el-GR" dirty="0" smtClean="0"/>
              <a:t>   Αφού ψηθούν τα σπάργανα  τα τοποθετούν σε ένα βαθύ στρογγυλό ταψί και ανάμεσα τους βάζουν μετά από κάθε φύλλο τριμμένα καρύδια και κανέλα. Όταν γεμίσει το ταψί αφού κρυώσουν τα σπάργανα τα κόβουν σε κομμάτια και ρίχνουν ζεστό σιρόπι που φτιάχνουν με νερό και ζάχαρη. Τα αφήνουμε αρκετές ώρες μέχρι να απορροφηθεί το σιρόπι και να κρυώσουν και τα σπάργανα του Χριστού είναι έτοιμα!</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980728"/>
            <a:ext cx="8229600" cy="1800200"/>
          </a:xfrm>
        </p:spPr>
        <p:txBody>
          <a:bodyPr>
            <a:normAutofit/>
          </a:bodyPr>
          <a:lstStyle/>
          <a:p>
            <a:r>
              <a:rPr lang="el-GR" dirty="0" smtClean="0"/>
              <a:t>Ευχαριστώ για την προσοχή σας και Καλά Χριστούγεννα!</a:t>
            </a:r>
            <a:endParaRPr lang="el-GR" dirty="0"/>
          </a:p>
        </p:txBody>
      </p:sp>
      <p:sp>
        <p:nvSpPr>
          <p:cNvPr id="3" name="2 - Θέση περιεχομένου"/>
          <p:cNvSpPr>
            <a:spLocks noGrp="1"/>
          </p:cNvSpPr>
          <p:nvPr>
            <p:ph idx="1"/>
          </p:nvPr>
        </p:nvSpPr>
        <p:spPr/>
        <p:txBody>
          <a:bodyPr>
            <a:normAutofit lnSpcReduction="10000"/>
          </a:bodyPr>
          <a:lstStyle/>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r>
              <a:rPr lang="el-GR" b="1" u="sng" dirty="0" smtClean="0"/>
              <a:t>Πηγές: </a:t>
            </a:r>
            <a:r>
              <a:rPr lang="el-GR" dirty="0" smtClean="0"/>
              <a:t>Η γιαγιά μου Καλλιθέα Πανταζή</a:t>
            </a:r>
            <a:endParaRPr lang="el-GR" b="1" u="sng"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276</Words>
  <Application>Microsoft Office PowerPoint</Application>
  <PresentationFormat>Προβολή στην οθόνη (4:3)</PresentationFormat>
  <Paragraphs>24</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Θέμα του Office</vt:lpstr>
      <vt:lpstr>ΤΑ ΣΠΑΡΓΑΝΑ ΤΟΥ ΧΡΙΣΤΟΥ</vt:lpstr>
      <vt:lpstr> </vt:lpstr>
      <vt:lpstr> </vt:lpstr>
      <vt:lpstr>Τι συμβολίζει;</vt:lpstr>
      <vt:lpstr>Τι είναι τα σπάργανα;</vt:lpstr>
      <vt:lpstr>Πώς φτιάχνονται;</vt:lpstr>
      <vt:lpstr> </vt:lpstr>
      <vt:lpstr>Ευχαριστώ για την προσοχή σας και Καλά Χριστούγεννα!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ΣΠΑΡΓΑΝΑ ΤΟΥ ΧΡΙΣΤΟΥ</dc:title>
  <dc:creator>Χριστίνα</dc:creator>
  <cp:lastModifiedBy>Χριστίνα</cp:lastModifiedBy>
  <cp:revision>13</cp:revision>
  <dcterms:created xsi:type="dcterms:W3CDTF">2022-12-21T19:03:36Z</dcterms:created>
  <dcterms:modified xsi:type="dcterms:W3CDTF">2022-12-21T20:57:47Z</dcterms:modified>
</cp:coreProperties>
</file>