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9" r:id="rId4"/>
    <p:sldId id="258" r:id="rId5"/>
    <p:sldId id="260" r:id="rId6"/>
    <p:sldId id="261" r:id="rId7"/>
    <p:sldId id="263"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6B31659-D331-42F4-9B1C-560167896C49}" type="datetimeFigureOut">
              <a:rPr lang="el-GR" smtClean="0"/>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8E753BC-8B14-480F-91BA-4A3C585AD296}"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31659-D331-42F4-9B1C-560167896C49}" type="datetimeFigureOut">
              <a:rPr lang="el-GR" smtClean="0"/>
              <a:t>21/12/2022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753BC-8B14-480F-91BA-4A3C585AD29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welovemarathon.gr/post/ta-mikrasiatika-ethima-ton-xristougenn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b="1" dirty="0" smtClean="0"/>
              <a:t>Τα μικρασιάτικα έθιμα των Χριστουγέννων </a:t>
            </a:r>
            <a:br>
              <a:rPr lang="el-GR" b="1" dirty="0" smtClean="0"/>
            </a:br>
            <a:endParaRPr lang="el-GR" dirty="0"/>
          </a:p>
        </p:txBody>
      </p:sp>
      <p:sp>
        <p:nvSpPr>
          <p:cNvPr id="3" name="2 - Υπότιτλος"/>
          <p:cNvSpPr>
            <a:spLocks noGrp="1"/>
          </p:cNvSpPr>
          <p:nvPr>
            <p:ph type="subTitle" idx="1"/>
          </p:nvPr>
        </p:nvSpPr>
        <p:spPr/>
        <p:txBody>
          <a:bodyPr>
            <a:normAutofit/>
          </a:bodyPr>
          <a:lstStyle/>
          <a:p>
            <a:r>
              <a:rPr lang="el-GR" dirty="0" smtClean="0">
                <a:solidFill>
                  <a:schemeClr val="tx2">
                    <a:lumMod val="50000"/>
                  </a:schemeClr>
                </a:solidFill>
              </a:rPr>
              <a:t>Μια εργασία του Κωνσταντίνου Χριστοδούλου</a:t>
            </a:r>
            <a:endParaRPr lang="el-GR" dirty="0">
              <a:solidFill>
                <a:schemeClr val="tx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έθιμα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Στη περιοχή της Μικράς Ασίας η επιρροή της </a:t>
            </a:r>
            <a:r>
              <a:rPr lang="el-GR" b="1" dirty="0" smtClean="0"/>
              <a:t>βυζαντινής παράδοσης</a:t>
            </a:r>
            <a:r>
              <a:rPr lang="el-GR" dirty="0" smtClean="0"/>
              <a:t> ήταν έντονη στα έθιμα των γιορτών. Οι βυζαντινές αυτές παραδόσεις είναι αντίστοιχα άμεσα επηρεασμένες από τις αρχαιοελληνικές συνήθειες και δοξασίες. Χαρακτηριστικό είναι ότι οι Έλληνες της Ανατολής σέβονταν τα πατροπαράδοτα έθιμα και τα διατήρησαν, χωρίς να αναμιχθούν με αυτά άλλων λαών, κι έτσι πέρασαν ανέπαφα από την Αρχαιότητα στο Βυζάντιο και από κει στα νεότερα χρόνια.</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917596"/>
          </a:xfrm>
        </p:spPr>
        <p:txBody>
          <a:bodyPr>
            <a:noAutofit/>
          </a:bodyPr>
          <a:lstStyle/>
          <a:p>
            <a:r>
              <a:rPr lang="el-GR" sz="4800" b="1" dirty="0" smtClean="0"/>
              <a:t>Το Χριστουγεννιάτικο τραπέζι</a:t>
            </a:r>
            <a:br>
              <a:rPr lang="el-GR" sz="4800" b="1" dirty="0" smtClean="0"/>
            </a:br>
            <a:endParaRPr lang="el-GR" sz="4800" dirty="0"/>
          </a:p>
        </p:txBody>
      </p:sp>
      <p:sp>
        <p:nvSpPr>
          <p:cNvPr id="3" name="2 - Θέση περιεχομένου"/>
          <p:cNvSpPr>
            <a:spLocks noGrp="1"/>
          </p:cNvSpPr>
          <p:nvPr>
            <p:ph idx="1"/>
          </p:nvPr>
        </p:nvSpPr>
        <p:spPr/>
        <p:txBody>
          <a:bodyPr>
            <a:normAutofit/>
          </a:bodyPr>
          <a:lstStyle/>
          <a:p>
            <a:r>
              <a:rPr lang="el-GR" dirty="0" smtClean="0"/>
              <a:t>Παραμονές των Χριστουγέννων άρχιζαν να φτιάχνουν τα παραδοσιακά γλυκά. </a:t>
            </a:r>
            <a:r>
              <a:rPr lang="el-GR" b="1" dirty="0" smtClean="0"/>
              <a:t>Φοινίκια, ή κοινώς μελομακάρονα</a:t>
            </a:r>
            <a:r>
              <a:rPr lang="el-GR" dirty="0" smtClean="0"/>
              <a:t>, κουραμπιέδες και πίτες</a:t>
            </a:r>
          </a:p>
          <a:p>
            <a:r>
              <a:rPr lang="el-GR" dirty="0" smtClean="0"/>
              <a:t>Στο χριστουγεννιάτικο τραπέζι τα εδέσματα ήταν και πάλι πλούσια, με το χοιρινό κρέας να επικρατεί, ψητό γουρουνόπουλο, σέλινο με κρέας, τουρσιά και σαρμάδες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Χριστουγεννιάτικο τραπέζι </a:t>
            </a:r>
            <a:endParaRPr lang="el-GR" dirty="0"/>
          </a:p>
        </p:txBody>
      </p:sp>
      <p:pic>
        <p:nvPicPr>
          <p:cNvPr id="4" name="3 - Θέση περιεχομένου" descr="xristougennasmyrnis.jpg"/>
          <p:cNvPicPr>
            <a:picLocks noGrp="1" noChangeAspect="1"/>
          </p:cNvPicPr>
          <p:nvPr>
            <p:ph idx="1"/>
          </p:nvPr>
        </p:nvPicPr>
        <p:blipFill>
          <a:blip r:embed="rId2"/>
          <a:stretch>
            <a:fillRect/>
          </a:stretch>
        </p:blipFill>
        <p:spPr>
          <a:xfrm>
            <a:off x="714348" y="1571612"/>
            <a:ext cx="7929586" cy="5000659"/>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κάλαντα </a:t>
            </a:r>
            <a:endParaRPr lang="el-GR" dirty="0"/>
          </a:p>
        </p:txBody>
      </p:sp>
      <p:sp>
        <p:nvSpPr>
          <p:cNvPr id="3" name="2 - Θέση περιεχομένου"/>
          <p:cNvSpPr>
            <a:spLocks noGrp="1"/>
          </p:cNvSpPr>
          <p:nvPr>
            <p:ph idx="1"/>
          </p:nvPr>
        </p:nvSpPr>
        <p:spPr/>
        <p:txBody>
          <a:bodyPr>
            <a:normAutofit/>
          </a:bodyPr>
          <a:lstStyle/>
          <a:p>
            <a:r>
              <a:rPr lang="el-GR" sz="2800" b="1" dirty="0" smtClean="0"/>
              <a:t>Τα κάλαντα </a:t>
            </a:r>
            <a:r>
              <a:rPr lang="el-GR" sz="2800" b="1" dirty="0" err="1" smtClean="0"/>
              <a:t>ψάλλονταν</a:t>
            </a:r>
            <a:r>
              <a:rPr lang="el-GR" sz="2800" b="1" dirty="0" smtClean="0"/>
              <a:t> το βράδυ της παραμονής των Χριστουγέννων</a:t>
            </a:r>
            <a:r>
              <a:rPr lang="el-GR" sz="2800" dirty="0" smtClean="0"/>
              <a:t> και συνηθιζόταν να συνοδεύονται από παραδοσιακά όργανα. Τα παιδιά τραγουδούσαν στις πόρτες των σπιτιών με τουμπερλέκια και σιδερένια τρίγωνα, κρατώντας σήμαντρα και φωτεινά φαναράκια κρεμασμένα σε κοντάρι. Οι νοικοκύρηδες των σπιτιών προσέφεραν στα παιδιά γλυκά και φρούτα ενώ πιο σπάνια χρήματα</a:t>
            </a:r>
            <a:endParaRPr lang="el-GR" sz="2800" dirty="0" smtClean="0"/>
          </a:p>
          <a:p>
            <a:endParaRPr lang="el-G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κάλαντα </a:t>
            </a:r>
            <a:endParaRPr lang="el-GR" dirty="0"/>
          </a:p>
        </p:txBody>
      </p:sp>
      <p:pic>
        <p:nvPicPr>
          <p:cNvPr id="6" name="5 - Θέση περιεχομένου" descr="file.jpg"/>
          <p:cNvPicPr>
            <a:picLocks noGrp="1" noChangeAspect="1"/>
          </p:cNvPicPr>
          <p:nvPr>
            <p:ph idx="1"/>
          </p:nvPr>
        </p:nvPicPr>
        <p:blipFill>
          <a:blip r:embed="rId2"/>
          <a:stretch>
            <a:fillRect/>
          </a:stretch>
        </p:blipFill>
        <p:spPr>
          <a:xfrm>
            <a:off x="1189367" y="1600200"/>
            <a:ext cx="6765266" cy="452596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ΕΥΧΑΡΙΣΤΩ ΓΙΑ ΤΗΝ ΠΡΟΣΟΧΗ ΣΑΣ!!!!!</a:t>
            </a:r>
            <a:endParaRPr lang="el-GR" dirty="0"/>
          </a:p>
        </p:txBody>
      </p:sp>
      <p:sp>
        <p:nvSpPr>
          <p:cNvPr id="3" name="2 - Θέση περιεχομένου"/>
          <p:cNvSpPr>
            <a:spLocks noGrp="1"/>
          </p:cNvSpPr>
          <p:nvPr>
            <p:ph idx="1"/>
          </p:nvPr>
        </p:nvSpPr>
        <p:spPr/>
        <p:txBody>
          <a:bodyPr/>
          <a:lstStyle/>
          <a:p>
            <a:r>
              <a:rPr lang="el-GR" dirty="0" smtClean="0"/>
              <a:t>Κωνσταντίνος Χριστοδούλου</a:t>
            </a:r>
          </a:p>
          <a:p>
            <a:r>
              <a:rPr lang="el-GR" dirty="0" smtClean="0"/>
              <a:t>ΣΤ2</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ΠΗΓΕΣ </a:t>
            </a:r>
            <a:endParaRPr lang="el-GR" dirty="0"/>
          </a:p>
        </p:txBody>
      </p:sp>
      <p:sp>
        <p:nvSpPr>
          <p:cNvPr id="3" name="2 - Θέση περιεχομένου"/>
          <p:cNvSpPr>
            <a:spLocks noGrp="1"/>
          </p:cNvSpPr>
          <p:nvPr>
            <p:ph idx="1"/>
          </p:nvPr>
        </p:nvSpPr>
        <p:spPr/>
        <p:txBody>
          <a:bodyPr/>
          <a:lstStyle/>
          <a:p>
            <a:r>
              <a:rPr lang="en-US" dirty="0" smtClean="0">
                <a:hlinkClick r:id="rId2"/>
              </a:rPr>
              <a:t>www.welovemarathon.gr/post/ta-mikrasiatika-ethima-ton-xristougennon</a:t>
            </a:r>
            <a:endParaRPr lang="el-GR" dirty="0" smtClean="0"/>
          </a:p>
          <a:p>
            <a:r>
              <a:rPr lang="en-US" dirty="0" smtClean="0"/>
              <a:t>pontosnews.gr/631647/</a:t>
            </a:r>
            <a:r>
              <a:rPr lang="en-US" dirty="0" err="1" smtClean="0"/>
              <a:t>politika-mikrasiatika</a:t>
            </a:r>
            <a:r>
              <a:rPr lang="en-US" dirty="0" smtClean="0"/>
              <a:t>/</a:t>
            </a:r>
            <a:r>
              <a:rPr lang="en-US" dirty="0" err="1" smtClean="0"/>
              <a:t>mikrasiatika-christoygenniatika-ethima</a:t>
            </a:r>
            <a:r>
              <a:rPr lang="en-US" dirty="0" smtClean="0"/>
              <a:t>/</a:t>
            </a:r>
            <a:endParaRPr lang="el-GR" dirty="0" smtClean="0"/>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204</Words>
  <Application>Microsoft Office PowerPoint</Application>
  <PresentationFormat>Προβολή στην οθόνη (4:3)</PresentationFormat>
  <Paragraphs>17</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Τα μικρασιάτικα έθιμα των Χριστουγέννων  </vt:lpstr>
      <vt:lpstr>Τα έθιμα</vt:lpstr>
      <vt:lpstr>Το Χριστουγεννιάτικο τραπέζι </vt:lpstr>
      <vt:lpstr>Χριστουγεννιάτικο τραπέζι </vt:lpstr>
      <vt:lpstr>Τα κάλαντα </vt:lpstr>
      <vt:lpstr>Τα κάλαντα </vt:lpstr>
      <vt:lpstr>ΕΥΧΑΡΙΣΤΩ ΓΙΑ ΤΗΝ ΠΡΟΣΟΧΗ ΣΑΣ!!!!!</vt:lpstr>
      <vt:lpstr>ΠΗΓΕΣ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μικρασιάτικα έθιμα των Χριστουγέννων  </dc:title>
  <dc:creator>user</dc:creator>
  <cp:lastModifiedBy>user</cp:lastModifiedBy>
  <cp:revision>2</cp:revision>
  <dcterms:created xsi:type="dcterms:W3CDTF">2022-12-21T13:36:20Z</dcterms:created>
  <dcterms:modified xsi:type="dcterms:W3CDTF">2022-12-21T19:52:23Z</dcterms:modified>
</cp:coreProperties>
</file>