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2" r:id="rId7"/>
    <p:sldId id="261"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9" d="100"/>
          <a:sy n="109" d="100"/>
        </p:scale>
        <p:origin x="-16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9EEF22AD-3C24-44B4-803D-EDD75D3EA100}" type="datetimeFigureOut">
              <a:rPr lang="el-GR" smtClean="0"/>
              <a:pPr/>
              <a:t>21/12/2022</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4FA9031B-C8EC-458D-A339-2DAC7FC79934}"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EEF22AD-3C24-44B4-803D-EDD75D3EA100}" type="datetimeFigureOut">
              <a:rPr lang="el-GR" smtClean="0"/>
              <a:pPr/>
              <a:t>21/12/2022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FA9031B-C8EC-458D-A339-2DAC7FC7993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EEF22AD-3C24-44B4-803D-EDD75D3EA100}" type="datetimeFigureOut">
              <a:rPr lang="el-GR" smtClean="0"/>
              <a:pPr/>
              <a:t>21/12/2022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FA9031B-C8EC-458D-A339-2DAC7FC7993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EEF22AD-3C24-44B4-803D-EDD75D3EA100}" type="datetimeFigureOut">
              <a:rPr lang="el-GR" smtClean="0"/>
              <a:pPr/>
              <a:t>21/12/2022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FA9031B-C8EC-458D-A339-2DAC7FC7993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EEF22AD-3C24-44B4-803D-EDD75D3EA100}" type="datetimeFigureOut">
              <a:rPr lang="el-GR" smtClean="0"/>
              <a:pPr/>
              <a:t>21/12/2022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FA9031B-C8EC-458D-A339-2DAC7FC79934}"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EEF22AD-3C24-44B4-803D-EDD75D3EA100}" type="datetimeFigureOut">
              <a:rPr lang="el-GR" smtClean="0"/>
              <a:pPr/>
              <a:t>21/12/2022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FA9031B-C8EC-458D-A339-2DAC7FC7993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9EEF22AD-3C24-44B4-803D-EDD75D3EA100}" type="datetimeFigureOut">
              <a:rPr lang="el-GR" smtClean="0"/>
              <a:pPr/>
              <a:t>21/12/2022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FA9031B-C8EC-458D-A339-2DAC7FC79934}"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EEF22AD-3C24-44B4-803D-EDD75D3EA100}" type="datetimeFigureOut">
              <a:rPr lang="el-GR" smtClean="0"/>
              <a:pPr/>
              <a:t>21/12/2022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FA9031B-C8EC-458D-A339-2DAC7FC7993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EEF22AD-3C24-44B4-803D-EDD75D3EA100}" type="datetimeFigureOut">
              <a:rPr lang="el-GR" smtClean="0"/>
              <a:pPr/>
              <a:t>21/12/2022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FA9031B-C8EC-458D-A339-2DAC7FC7993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EEF22AD-3C24-44B4-803D-EDD75D3EA100}" type="datetimeFigureOut">
              <a:rPr lang="el-GR" smtClean="0"/>
              <a:pPr/>
              <a:t>21/12/2022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FA9031B-C8EC-458D-A339-2DAC7FC79934}"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EEF22AD-3C24-44B4-803D-EDD75D3EA100}" type="datetimeFigureOut">
              <a:rPr lang="el-GR" smtClean="0"/>
              <a:pPr/>
              <a:t>21/12/2022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4FA9031B-C8EC-458D-A339-2DAC7FC79934}"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EEF22AD-3C24-44B4-803D-EDD75D3EA100}" type="datetimeFigureOut">
              <a:rPr lang="el-GR" smtClean="0"/>
              <a:pPr/>
              <a:t>21/12/2022</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FA9031B-C8EC-458D-A339-2DAC7FC79934}"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smtClean="0"/>
              <a:t>ΧΡΙΣΤΟΥΓΕΝΝΙΑΤΙΚΑ ΕΘΙΜΑ ΤΗΣ ΘΡΑΚΗΣ</a:t>
            </a:r>
            <a:endParaRPr lang="el-GR" dirty="0"/>
          </a:p>
        </p:txBody>
      </p:sp>
      <p:sp>
        <p:nvSpPr>
          <p:cNvPr id="3" name="2 - Υπότιτλος"/>
          <p:cNvSpPr>
            <a:spLocks noGrp="1"/>
          </p:cNvSpPr>
          <p:nvPr>
            <p:ph type="subTitle" idx="1"/>
          </p:nvPr>
        </p:nvSpPr>
        <p:spPr/>
        <p:txBody>
          <a:bodyPr/>
          <a:lstStyle/>
          <a:p>
            <a:r>
              <a:rPr lang="el-GR" smtClean="0"/>
              <a:t>ΣΤΑΜΑΤΙΑ ΚΑΜΠΑΝΤΑΗ</a:t>
            </a:r>
            <a:endParaRPr lang="el-GR"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ΠΑΡΑΜΟΝΗ ΧΡΙΣΤΟΥΓΕΝΝΩΝ</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Το πρωί της Παραμονής των Χριστουγέννων τα παιδιά σκορπίζονται στους δρόμους σε ομάδες και κρατώντας τα </a:t>
            </a:r>
            <a:r>
              <a:rPr lang="el-GR" dirty="0" err="1" smtClean="0"/>
              <a:t>τριγωνάκια</a:t>
            </a:r>
            <a:r>
              <a:rPr lang="el-GR" dirty="0" smtClean="0"/>
              <a:t> τους πηγαίνουν από σπίτι σε σπίτι και τραγουδούν τα κάλαντα. Κάλαντα είναι ένα τραγούδι που αναφέρεται στο χαρμόσυνο μήνυμα της γέννησης του Χριστού. Αφού τραγουδήσουν τα κάλαντα οι </a:t>
            </a:r>
            <a:r>
              <a:rPr lang="el-GR" dirty="0" err="1" smtClean="0"/>
              <a:t>σπιτονικοκύριδες</a:t>
            </a:r>
            <a:r>
              <a:rPr lang="el-GR" dirty="0" smtClean="0"/>
              <a:t> τους δίνουν χρήματα και γλυκά. Οι νοικοκυρές στα σπίτια από το πρωί ετοιμάζουν κάθε λογής λιχουδιές: ετοιμάζουν πολλά παραδοσιακά γλυκά, όπως μελομακάρονα, κουραμπιέδες και δίπλες.</a:t>
            </a:r>
          </a:p>
          <a:p>
            <a:r>
              <a:rPr lang="el-GR" dirty="0" smtClean="0"/>
              <a:t>Τα μελομακάρονα είναι σαν μεγάλα κουλούρια </a:t>
            </a:r>
            <a:r>
              <a:rPr lang="el-GR" dirty="0" err="1" smtClean="0"/>
              <a:t>μελομένα</a:t>
            </a:r>
            <a:r>
              <a:rPr lang="el-GR" dirty="0" smtClean="0"/>
              <a:t> και πασπαλισμένα με καρύδια, κανέλα και γαρύφαλλο. Οι κουραμπιέδες είναι μέσα σε ζάχαρη άχνη και μοσκοβολάνε φρέσκο βούτυρο και καβουρδισμένο αμύγδαλο. Οι δίπλες είναι σαν τηγανίτες πασπαλισμένες με μέλι και καρύδια. Το ελληνικό παραδοσιακό φαγητό της Παραμονής των Χριστουγέννων είναι το ψητό γουρουνόπουλο συνήθως με πατάτες στο φούρνο, τα τελευταία χρόνια έχει επικρατήσει να μαγειρεύουνε γαλοπούλα στο φούρνο με ρύζι, κουκουνάρια κάστανα ή σταφίδες.</a:t>
            </a:r>
          </a:p>
          <a:p>
            <a:endParaRPr lang="el-GR" dirty="0"/>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pic>
        <p:nvPicPr>
          <p:cNvPr id="4" name="3 - Θέση περιεχομένου" descr="kourampiedes.jpg"/>
          <p:cNvPicPr>
            <a:picLocks noGrp="1" noChangeAspect="1"/>
          </p:cNvPicPr>
          <p:nvPr>
            <p:ph idx="1"/>
          </p:nvPr>
        </p:nvPicPr>
        <p:blipFill>
          <a:blip r:embed="rId2"/>
          <a:stretch>
            <a:fillRect/>
          </a:stretch>
        </p:blipFill>
        <p:spPr>
          <a:xfrm>
            <a:off x="0" y="571480"/>
            <a:ext cx="5214974" cy="27739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4 - Εικόνα" descr="μελομακαρονα.jpg"/>
          <p:cNvPicPr>
            <a:picLocks noChangeAspect="1"/>
          </p:cNvPicPr>
          <p:nvPr/>
        </p:nvPicPr>
        <p:blipFill>
          <a:blip r:embed="rId3"/>
          <a:stretch>
            <a:fillRect/>
          </a:stretch>
        </p:blipFill>
        <p:spPr>
          <a:xfrm>
            <a:off x="3214678" y="3571876"/>
            <a:ext cx="5080035" cy="28575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a:bodyPr>
          <a:lstStyle/>
          <a:p>
            <a:r>
              <a:rPr lang="el-GR" dirty="0" smtClean="0"/>
              <a:t>Το βράδυ της Παραμονής συγκεντρώνεται όλη η οικογένεια στο γιορτινό τραπέζι και τρώνε και διασκεδάζουν για να υποδεχτούν την γέννηση του Χριστού. Το δέντρο είναι στολισμένο με πολύχρωμες μπάλες και λαμπάκια και από κάτω είναι η φάτνη η οποία είναι μία αναπαράσταση της Θείας Γέννησης του Χριστού. Βέβαια, το πατροπαράδοτο έθιμο στην Ελλάδα είναι ο στολισμός καραβιού αλλά έχει επικρατήσει το δέντρο.</a:t>
            </a:r>
          </a:p>
          <a:p>
            <a:endParaRPr lang="el-GR" dirty="0"/>
          </a:p>
        </p:txBody>
      </p:sp>
    </p:spTree>
  </p:cSld>
  <p:clrMapOvr>
    <a:masterClrMapping/>
  </p:clrMapOvr>
  <p:transition>
    <p:pull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57166"/>
            <a:ext cx="8229600" cy="857256"/>
          </a:xfrm>
        </p:spPr>
        <p:txBody>
          <a:bodyPr/>
          <a:lstStyle/>
          <a:p>
            <a:r>
              <a:rPr lang="el-GR" dirty="0" smtClean="0"/>
              <a:t>ΧΡΙΣΤΟΚΛΟΥΡΑ</a:t>
            </a:r>
            <a:endParaRPr lang="el-GR" dirty="0"/>
          </a:p>
        </p:txBody>
      </p:sp>
      <p:sp>
        <p:nvSpPr>
          <p:cNvPr id="3" name="2 - Θέση περιεχομένου"/>
          <p:cNvSpPr>
            <a:spLocks noGrp="1"/>
          </p:cNvSpPr>
          <p:nvPr>
            <p:ph idx="1"/>
          </p:nvPr>
        </p:nvSpPr>
        <p:spPr>
          <a:xfrm>
            <a:off x="428596" y="1071546"/>
            <a:ext cx="7858180" cy="3571900"/>
          </a:xfrm>
        </p:spPr>
        <p:txBody>
          <a:bodyPr>
            <a:normAutofit fontScale="85000" lnSpcReduction="10000"/>
          </a:bodyPr>
          <a:lstStyle/>
          <a:p>
            <a:r>
              <a:rPr lang="el-GR" dirty="0" smtClean="0"/>
              <a:t/>
            </a:r>
            <a:br>
              <a:rPr lang="el-GR" dirty="0" smtClean="0"/>
            </a:br>
            <a:r>
              <a:rPr lang="el-GR" dirty="0" smtClean="0"/>
              <a:t>Οι γυναίκες των Σαρακατσάνων στη Θράκη συνήθιζαν να ζυμώνουν και να φτιάχνουν τη "</a:t>
            </a:r>
            <a:r>
              <a:rPr lang="el-GR" dirty="0" err="1" smtClean="0"/>
              <a:t>Χριστόκλουρα</a:t>
            </a:r>
            <a:r>
              <a:rPr lang="el-GR" dirty="0" smtClean="0"/>
              <a:t>", η οποία είναι κεντημένη. Τα κεντήματα στη "</a:t>
            </a:r>
            <a:r>
              <a:rPr lang="el-GR" dirty="0" err="1" smtClean="0"/>
              <a:t>Χριστόκλουρα</a:t>
            </a:r>
            <a:r>
              <a:rPr lang="el-GR" dirty="0" smtClean="0"/>
              <a:t>" αναπαριστούν πρόβατα, άλογα, τη στάνη, τη στρούγκα και άλλα στοιχεία του παλαιού καθημερινού τους βίου. Τη "</a:t>
            </a:r>
            <a:r>
              <a:rPr lang="el-GR" dirty="0" err="1" smtClean="0"/>
              <a:t>Χριστόκλουρα</a:t>
            </a:r>
            <a:r>
              <a:rPr lang="el-GR" dirty="0" smtClean="0"/>
              <a:t>" την τρώνε όλοι μαζί με μέλι, περιμένοντας τη γέννηση του Χριστού. Στο τραπέζι των Θρακιωτών ακόμη και σήμερα, το βράδυ της παραμονής των Χριστουγέννων, βρίσκονται εννέα διαφορετικά τρόφιμα, που το καθένα συμβολίζει στιγμές της καθημερινότητας.</a:t>
            </a:r>
            <a:endParaRPr lang="el-GR" dirty="0"/>
          </a:p>
        </p:txBody>
      </p:sp>
      <p:pic>
        <p:nvPicPr>
          <p:cNvPr id="4" name="3 - Εικόνα" descr="ΧΡΙΣΤΟΚΛΟΥΡΑ.jpg"/>
          <p:cNvPicPr>
            <a:picLocks noChangeAspect="1"/>
          </p:cNvPicPr>
          <p:nvPr/>
        </p:nvPicPr>
        <p:blipFill>
          <a:blip r:embed="rId2"/>
          <a:stretch>
            <a:fillRect/>
          </a:stretch>
        </p:blipFill>
        <p:spPr>
          <a:xfrm>
            <a:off x="5072066" y="4357694"/>
            <a:ext cx="3571900" cy="21967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ΦΑΓΗΤΑ ΤΩΝ ΧΡΙΣΤΟΥΓΕΝΝΩΝ</a:t>
            </a:r>
            <a:endParaRPr lang="el-GR" dirty="0"/>
          </a:p>
        </p:txBody>
      </p:sp>
      <p:sp>
        <p:nvSpPr>
          <p:cNvPr id="3" name="2 - Θέση περιεχομένου"/>
          <p:cNvSpPr>
            <a:spLocks noGrp="1"/>
          </p:cNvSpPr>
          <p:nvPr>
            <p:ph idx="1"/>
          </p:nvPr>
        </p:nvSpPr>
        <p:spPr>
          <a:xfrm>
            <a:off x="457200" y="1928802"/>
            <a:ext cx="7829576" cy="4357718"/>
          </a:xfrm>
        </p:spPr>
        <p:txBody>
          <a:bodyPr>
            <a:normAutofit fontScale="70000" lnSpcReduction="20000"/>
          </a:bodyPr>
          <a:lstStyle/>
          <a:p>
            <a:r>
              <a:rPr lang="el-GR" dirty="0" smtClean="0"/>
              <a:t>Τα πιο συνηθισμένα φαγητά πάνω στο στρωμένο τραπέζι της Παραμονής των Χριστουγέννων ήταν η πίτα, το μέλι, το κρασί για να απλώσει η οικογένεια σαν την κληματαριά, το σαραγλί για να φερόμαστε πάντα γλυκά τους επισκέπτες μας, το καρπούζι για να είναι γλυκιά η οικογένεια αλλά και η παραγωγή σαν το καρπούζι. Το πεπόνι, το μήλο για να έχουν τα μέλη της οικογένειας κόκκινα μάγουλα, το σκόρδο για να προστατεύονται από τα τσιμπήματα των εντόμων, το κρεμμύδι για να έχουν οι λεχώνες πολύ γάλα.</a:t>
            </a:r>
            <a:br>
              <a:rPr lang="el-GR" dirty="0" smtClean="0"/>
            </a:br>
            <a:r>
              <a:rPr lang="el-GR" dirty="0" smtClean="0"/>
              <a:t>Η "</a:t>
            </a:r>
            <a:r>
              <a:rPr lang="el-GR" b="1" dirty="0" smtClean="0"/>
              <a:t>Μπάμπω</a:t>
            </a:r>
            <a:r>
              <a:rPr lang="el-GR" dirty="0" smtClean="0"/>
              <a:t>" ήταν το πρώτο φαγητό που θα έτρωγε η οικογένεια μετά από τη νηστεία των 40 ημερών, μάλιστα το έβραζαν όλη τη νύχτα σε σιγανή φωτιά για να είναι έτοιμο όταν θα γύριζε η οικογένεια από την εκκλησία.</a:t>
            </a:r>
            <a:br>
              <a:rPr lang="el-GR" dirty="0" smtClean="0"/>
            </a:br>
            <a:r>
              <a:rPr lang="el-GR" dirty="0" smtClean="0"/>
              <a:t/>
            </a:r>
            <a:br>
              <a:rPr lang="el-GR" dirty="0" smtClean="0"/>
            </a:br>
            <a:r>
              <a:rPr lang="el-GR" dirty="0" smtClean="0"/>
              <a:t>Άλλο ένα χαρακτηριστικό φαγητό ήταν η "</a:t>
            </a:r>
            <a:r>
              <a:rPr lang="el-GR" b="1" dirty="0" err="1" smtClean="0"/>
              <a:t>Πουσουρτί</a:t>
            </a:r>
            <a:r>
              <a:rPr lang="el-GR" dirty="0" smtClean="0"/>
              <a:t>", που αποτελείται από χοιρινό κρέας, το οποίο διατηρούνταν μέσα στο λίπος του μέχρι και το Πάσχα, η χοιρινή μπριζόλα και το κόκκινο κρασί.</a:t>
            </a:r>
            <a:br>
              <a:rPr lang="el-GR" dirty="0" smtClean="0"/>
            </a:br>
            <a:endParaRPr lang="el-GR" dirty="0" smtClean="0"/>
          </a:p>
          <a:p>
            <a:r>
              <a:rPr lang="el-GR" dirty="0" smtClean="0"/>
              <a:t/>
            </a:r>
            <a:br>
              <a:rPr lang="el-GR" dirty="0" smtClean="0"/>
            </a:br>
            <a:endParaRPr lang="el-GR" dirty="0" smtClean="0"/>
          </a:p>
          <a:p>
            <a:endParaRPr lang="el-GR"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ΚΑΛΙΚΑΝΤΖΑΡΟΙ</a:t>
            </a:r>
            <a:endParaRPr lang="el-GR" dirty="0"/>
          </a:p>
        </p:txBody>
      </p:sp>
      <p:sp>
        <p:nvSpPr>
          <p:cNvPr id="3" name="2 - Θέση περιεχομένου"/>
          <p:cNvSpPr>
            <a:spLocks noGrp="1"/>
          </p:cNvSpPr>
          <p:nvPr>
            <p:ph idx="1"/>
          </p:nvPr>
        </p:nvSpPr>
        <p:spPr/>
        <p:txBody>
          <a:bodyPr>
            <a:normAutofit/>
          </a:bodyPr>
          <a:lstStyle/>
          <a:p>
            <a:r>
              <a:rPr lang="el-GR" dirty="0" smtClean="0"/>
              <a:t>Ο μυλωνάς και τα καλικαντζαράκια. Λένε ότι το Δωδεκαήμερο κάθε νύχτα κυκλοφορούν οι καλικάτζαροι στους δρόμους και στα σπιτικά. Μα τι είναι αυτοί; Είναι αερικά, λέγανε οι γιαγιάδες πιο παλιά. Ο λαός μας τους βλέπει σαν κάτι μαυριδερά, ψηλά και ξερακιανά όντα που χορεύουνε και </a:t>
            </a:r>
            <a:r>
              <a:rPr lang="el-GR" dirty="0" err="1" smtClean="0"/>
              <a:t>σαλταπηδούνε</a:t>
            </a:r>
            <a:r>
              <a:rPr lang="el-GR" dirty="0" smtClean="0"/>
              <a:t>. Όλο το χρόνο βρίσκονται κάτω από τη γη, στον κάτω κόσμο και ζηλεύουνε τον απάνω κόσμο.</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428604"/>
            <a:ext cx="8786842" cy="3714776"/>
          </a:xfrm>
        </p:spPr>
        <p:txBody>
          <a:bodyPr>
            <a:normAutofit fontScale="77500" lnSpcReduction="20000"/>
          </a:bodyPr>
          <a:lstStyle/>
          <a:p>
            <a:r>
              <a:rPr lang="el-GR" dirty="0" smtClean="0"/>
              <a:t>Στη διάρκεια του Δωδεκαημέρου, τα Χριστούγεννα, την Πρωτοχρονιά και τα Θεοφάνεια, οι μεταμφιέσεις ήταν οι χαρακτηριστικότερες εκδηλώσεις της γιορταστικής αυτής περιόδου. Οι μεταμφιεσμένοι θύμιζαν στους συγχωριανούς τους τη μεγάλη μέρα της Χριστιανοσύνης. </a:t>
            </a:r>
            <a:br>
              <a:rPr lang="el-GR" dirty="0" smtClean="0"/>
            </a:br>
            <a:r>
              <a:rPr lang="el-GR" dirty="0" smtClean="0"/>
              <a:t/>
            </a:r>
            <a:br>
              <a:rPr lang="el-GR" dirty="0" smtClean="0"/>
            </a:br>
            <a:r>
              <a:rPr lang="el-GR" dirty="0" smtClean="0"/>
              <a:t>Τέτοιο έθιμο ήταν ο "</a:t>
            </a:r>
            <a:r>
              <a:rPr lang="el-GR" b="1" dirty="0" err="1" smtClean="0"/>
              <a:t>Πουρπούρς</a:t>
            </a:r>
            <a:r>
              <a:rPr lang="el-GR" dirty="0" smtClean="0"/>
              <a:t>", που αναπαριστούσαν οι κάτοικοι του </a:t>
            </a:r>
            <a:r>
              <a:rPr lang="el-GR" dirty="0" err="1" smtClean="0"/>
              <a:t>Ισαακίου</a:t>
            </a:r>
            <a:r>
              <a:rPr lang="el-GR" dirty="0" smtClean="0"/>
              <a:t> τη δεύτερη μέρα των Χριστουγέννων, πολλές φορές, όμως, και την τρίτη. Ένα προσφυγικό έθιμο που το έφεραν το 1922 οι «</a:t>
            </a:r>
            <a:r>
              <a:rPr lang="el-GR" dirty="0" err="1" smtClean="0"/>
              <a:t>Σακπασιώτες</a:t>
            </a:r>
            <a:r>
              <a:rPr lang="el-GR" dirty="0" smtClean="0"/>
              <a:t>» από τα εφτά απέναντι χωριά της Ανατολικής Θράκης, όταν </a:t>
            </a:r>
            <a:r>
              <a:rPr lang="el-GR" dirty="0" err="1" smtClean="0"/>
              <a:t>μετεγκαταστάθηκαν</a:t>
            </a:r>
            <a:r>
              <a:rPr lang="el-GR" dirty="0" smtClean="0"/>
              <a:t> στις καινούργιες τους πατρίδες στη Δυτική Θράκη.</a:t>
            </a:r>
            <a:br>
              <a:rPr lang="el-GR" dirty="0" smtClean="0"/>
            </a:br>
            <a:r>
              <a:rPr lang="el-GR" dirty="0" smtClean="0"/>
              <a:t/>
            </a:r>
            <a:br>
              <a:rPr lang="el-GR" dirty="0" smtClean="0"/>
            </a:br>
            <a:endParaRPr lang="el-GR" dirty="0" smtClean="0"/>
          </a:p>
          <a:p>
            <a:endParaRPr lang="el-GR" dirty="0"/>
          </a:p>
        </p:txBody>
      </p:sp>
      <p:pic>
        <p:nvPicPr>
          <p:cNvPr id="4" name="3 - Εικόνα" descr="μασκε.JPG"/>
          <p:cNvPicPr>
            <a:picLocks noChangeAspect="1"/>
          </p:cNvPicPr>
          <p:nvPr/>
        </p:nvPicPr>
        <p:blipFill>
          <a:blip r:embed="rId2"/>
          <a:stretch>
            <a:fillRect/>
          </a:stretch>
        </p:blipFill>
        <p:spPr>
          <a:xfrm>
            <a:off x="1857357" y="3286124"/>
            <a:ext cx="5370036" cy="2714644"/>
          </a:xfrm>
          <a:prstGeom prst="rect">
            <a:avLst/>
          </a:prstGeom>
        </p:spPr>
      </p:pic>
    </p:spTree>
  </p:cSld>
  <p:clrMapOvr>
    <a:masterClrMapping/>
  </p:clrMapOvr>
  <p:transition>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4800" dirty="0" smtClean="0"/>
              <a:t>ΕΥΧΑΡΙΣΤΩ ΠΟΛΎ ΓΙΑ ΤΗΝ ΠΡΟΣΟΧΗ ΣΑΣ</a:t>
            </a:r>
          </a:p>
        </p:txBody>
      </p:sp>
    </p:spTree>
  </p:cSld>
  <p:clrMapOvr>
    <a:masterClrMapping/>
  </p:clrMapOvr>
  <p:transition>
    <p:pull dir="l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70</TotalTime>
  <Words>443</Words>
  <Application>Microsoft Office PowerPoint</Application>
  <PresentationFormat>Προβολή στην οθόνη (4:3)</PresentationFormat>
  <Paragraphs>15</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Ροή</vt:lpstr>
      <vt:lpstr>ΧΡΙΣΤΟΥΓΕΝΝΙΑΤΙΚΑ ΕΘΙΜΑ ΤΗΣ ΘΡΑΚΗΣ</vt:lpstr>
      <vt:lpstr>ΠΑΡΑΜΟΝΗ ΧΡΙΣΤΟΥΓΕΝΝΩΝ</vt:lpstr>
      <vt:lpstr>Διαφάνεια 3</vt:lpstr>
      <vt:lpstr>Διαφάνεια 4</vt:lpstr>
      <vt:lpstr>ΧΡΙΣΤΟΚΛΟΥΡΑ</vt:lpstr>
      <vt:lpstr>ΦΑΓΗΤΑ ΤΩΝ ΧΡΙΣΤΟΥΓΕΝΝΩΝ</vt:lpstr>
      <vt:lpstr>ΟΙ ΚΑΛΙΚΑΝΤΖΑΡΟΙ</vt:lpstr>
      <vt:lpstr>Διαφάνεια 8</vt:lpstr>
      <vt:lpstr>Διαφάνεια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ΧΡΙΣΤΟΥΓΕΝΝΙΑΤΙΚΑ ΕΘΙΜΑ ΤΗΣ ΘΡΑΚΗΣ</dc:title>
  <dc:creator>User</dc:creator>
  <cp:lastModifiedBy>User</cp:lastModifiedBy>
  <cp:revision>8</cp:revision>
  <dcterms:created xsi:type="dcterms:W3CDTF">2022-12-21T15:55:01Z</dcterms:created>
  <dcterms:modified xsi:type="dcterms:W3CDTF">2022-12-21T17:07:15Z</dcterms:modified>
</cp:coreProperties>
</file>