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webp" ContentType="image/webp"/>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4" r:id="rId5"/>
    <p:sldId id="263" r:id="rId6"/>
    <p:sldId id="259" r:id="rId7"/>
    <p:sldId id="260" r:id="rId8"/>
    <p:sldId id="261" r:id="rId9"/>
    <p:sldId id="262" r:id="rId1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78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860D6-82F0-15A4-B7C4-55C3C3E564B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l-GR"/>
          </a:p>
        </p:txBody>
      </p:sp>
      <p:sp>
        <p:nvSpPr>
          <p:cNvPr id="3" name="Subtitle 2">
            <a:extLst>
              <a:ext uri="{FF2B5EF4-FFF2-40B4-BE49-F238E27FC236}">
                <a16:creationId xmlns:a16="http://schemas.microsoft.com/office/drawing/2014/main" id="{4495D6D0-CE10-A07F-9781-2B0B956E74F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l-GR"/>
          </a:p>
        </p:txBody>
      </p:sp>
      <p:sp>
        <p:nvSpPr>
          <p:cNvPr id="4" name="Date Placeholder 3">
            <a:extLst>
              <a:ext uri="{FF2B5EF4-FFF2-40B4-BE49-F238E27FC236}">
                <a16:creationId xmlns:a16="http://schemas.microsoft.com/office/drawing/2014/main" id="{2005D337-5D35-1300-5149-889DB1F7E5F8}"/>
              </a:ext>
            </a:extLst>
          </p:cNvPr>
          <p:cNvSpPr>
            <a:spLocks noGrp="1"/>
          </p:cNvSpPr>
          <p:nvPr>
            <p:ph type="dt" sz="half" idx="10"/>
          </p:nvPr>
        </p:nvSpPr>
        <p:spPr/>
        <p:txBody>
          <a:bodyPr/>
          <a:lstStyle/>
          <a:p>
            <a:fld id="{B5032116-F9E3-4623-A4C8-2934B4B807CA}" type="datetimeFigureOut">
              <a:rPr lang="el-GR" smtClean="0"/>
              <a:t>21/12/2022</a:t>
            </a:fld>
            <a:endParaRPr lang="el-GR"/>
          </a:p>
        </p:txBody>
      </p:sp>
      <p:sp>
        <p:nvSpPr>
          <p:cNvPr id="5" name="Footer Placeholder 4">
            <a:extLst>
              <a:ext uri="{FF2B5EF4-FFF2-40B4-BE49-F238E27FC236}">
                <a16:creationId xmlns:a16="http://schemas.microsoft.com/office/drawing/2014/main" id="{E5178ADD-4293-4661-6D5C-E75919C4972E}"/>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0FC5CF43-7C5D-36B8-4D72-52EF92820E30}"/>
              </a:ext>
            </a:extLst>
          </p:cNvPr>
          <p:cNvSpPr>
            <a:spLocks noGrp="1"/>
          </p:cNvSpPr>
          <p:nvPr>
            <p:ph type="sldNum" sz="quarter" idx="12"/>
          </p:nvPr>
        </p:nvSpPr>
        <p:spPr/>
        <p:txBody>
          <a:bodyPr/>
          <a:lstStyle/>
          <a:p>
            <a:fld id="{A30289CD-C025-429B-99F7-779EB2BFA7FF}" type="slidenum">
              <a:rPr lang="el-GR" smtClean="0"/>
              <a:t>‹#›</a:t>
            </a:fld>
            <a:endParaRPr lang="el-GR"/>
          </a:p>
        </p:txBody>
      </p:sp>
    </p:spTree>
    <p:extLst>
      <p:ext uri="{BB962C8B-B14F-4D97-AF65-F5344CB8AC3E}">
        <p14:creationId xmlns:p14="http://schemas.microsoft.com/office/powerpoint/2010/main" val="255576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0E160F-08B6-88D4-7BBE-C5CA5BED0AAD}"/>
              </a:ext>
            </a:extLst>
          </p:cNvPr>
          <p:cNvSpPr>
            <a:spLocks noGrp="1"/>
          </p:cNvSpPr>
          <p:nvPr>
            <p:ph type="title"/>
          </p:nvPr>
        </p:nvSpPr>
        <p:spPr/>
        <p:txBody>
          <a:bodyPr/>
          <a:lstStyle/>
          <a:p>
            <a:r>
              <a:rPr lang="en-US"/>
              <a:t>Click to edit Master title style</a:t>
            </a:r>
            <a:endParaRPr lang="el-GR"/>
          </a:p>
        </p:txBody>
      </p:sp>
      <p:sp>
        <p:nvSpPr>
          <p:cNvPr id="3" name="Vertical Text Placeholder 2">
            <a:extLst>
              <a:ext uri="{FF2B5EF4-FFF2-40B4-BE49-F238E27FC236}">
                <a16:creationId xmlns:a16="http://schemas.microsoft.com/office/drawing/2014/main" id="{081F3457-7DB4-2FA7-9FD2-149F9A49924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64D66126-ACF9-1669-C9B8-37B3C51A3D76}"/>
              </a:ext>
            </a:extLst>
          </p:cNvPr>
          <p:cNvSpPr>
            <a:spLocks noGrp="1"/>
          </p:cNvSpPr>
          <p:nvPr>
            <p:ph type="dt" sz="half" idx="10"/>
          </p:nvPr>
        </p:nvSpPr>
        <p:spPr/>
        <p:txBody>
          <a:bodyPr/>
          <a:lstStyle/>
          <a:p>
            <a:fld id="{B5032116-F9E3-4623-A4C8-2934B4B807CA}" type="datetimeFigureOut">
              <a:rPr lang="el-GR" smtClean="0"/>
              <a:t>21/12/2022</a:t>
            </a:fld>
            <a:endParaRPr lang="el-GR"/>
          </a:p>
        </p:txBody>
      </p:sp>
      <p:sp>
        <p:nvSpPr>
          <p:cNvPr id="5" name="Footer Placeholder 4">
            <a:extLst>
              <a:ext uri="{FF2B5EF4-FFF2-40B4-BE49-F238E27FC236}">
                <a16:creationId xmlns:a16="http://schemas.microsoft.com/office/drawing/2014/main" id="{2E87376C-65FD-CFF1-0171-75E13B11ADAD}"/>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B05C9798-227F-C006-35C6-6F810AF47E81}"/>
              </a:ext>
            </a:extLst>
          </p:cNvPr>
          <p:cNvSpPr>
            <a:spLocks noGrp="1"/>
          </p:cNvSpPr>
          <p:nvPr>
            <p:ph type="sldNum" sz="quarter" idx="12"/>
          </p:nvPr>
        </p:nvSpPr>
        <p:spPr/>
        <p:txBody>
          <a:bodyPr/>
          <a:lstStyle/>
          <a:p>
            <a:fld id="{A30289CD-C025-429B-99F7-779EB2BFA7FF}" type="slidenum">
              <a:rPr lang="el-GR" smtClean="0"/>
              <a:t>‹#›</a:t>
            </a:fld>
            <a:endParaRPr lang="el-GR"/>
          </a:p>
        </p:txBody>
      </p:sp>
    </p:spTree>
    <p:extLst>
      <p:ext uri="{BB962C8B-B14F-4D97-AF65-F5344CB8AC3E}">
        <p14:creationId xmlns:p14="http://schemas.microsoft.com/office/powerpoint/2010/main" val="1017000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EAD982F-2390-AE13-3897-40308105F76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l-GR"/>
          </a:p>
        </p:txBody>
      </p:sp>
      <p:sp>
        <p:nvSpPr>
          <p:cNvPr id="3" name="Vertical Text Placeholder 2">
            <a:extLst>
              <a:ext uri="{FF2B5EF4-FFF2-40B4-BE49-F238E27FC236}">
                <a16:creationId xmlns:a16="http://schemas.microsoft.com/office/drawing/2014/main" id="{412CD55B-08F9-5022-06B0-5B6CE18B3E8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A27082E0-8D49-7F19-BDEC-2F32DBE680C7}"/>
              </a:ext>
            </a:extLst>
          </p:cNvPr>
          <p:cNvSpPr>
            <a:spLocks noGrp="1"/>
          </p:cNvSpPr>
          <p:nvPr>
            <p:ph type="dt" sz="half" idx="10"/>
          </p:nvPr>
        </p:nvSpPr>
        <p:spPr/>
        <p:txBody>
          <a:bodyPr/>
          <a:lstStyle/>
          <a:p>
            <a:fld id="{B5032116-F9E3-4623-A4C8-2934B4B807CA}" type="datetimeFigureOut">
              <a:rPr lang="el-GR" smtClean="0"/>
              <a:t>21/12/2022</a:t>
            </a:fld>
            <a:endParaRPr lang="el-GR"/>
          </a:p>
        </p:txBody>
      </p:sp>
      <p:sp>
        <p:nvSpPr>
          <p:cNvPr id="5" name="Footer Placeholder 4">
            <a:extLst>
              <a:ext uri="{FF2B5EF4-FFF2-40B4-BE49-F238E27FC236}">
                <a16:creationId xmlns:a16="http://schemas.microsoft.com/office/drawing/2014/main" id="{7AEEF305-742D-4FAB-471C-72B7BA782291}"/>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5313C066-4043-7D62-DC1B-99D958A06FA0}"/>
              </a:ext>
            </a:extLst>
          </p:cNvPr>
          <p:cNvSpPr>
            <a:spLocks noGrp="1"/>
          </p:cNvSpPr>
          <p:nvPr>
            <p:ph type="sldNum" sz="quarter" idx="12"/>
          </p:nvPr>
        </p:nvSpPr>
        <p:spPr/>
        <p:txBody>
          <a:bodyPr/>
          <a:lstStyle/>
          <a:p>
            <a:fld id="{A30289CD-C025-429B-99F7-779EB2BFA7FF}" type="slidenum">
              <a:rPr lang="el-GR" smtClean="0"/>
              <a:t>‹#›</a:t>
            </a:fld>
            <a:endParaRPr lang="el-GR"/>
          </a:p>
        </p:txBody>
      </p:sp>
    </p:spTree>
    <p:extLst>
      <p:ext uri="{BB962C8B-B14F-4D97-AF65-F5344CB8AC3E}">
        <p14:creationId xmlns:p14="http://schemas.microsoft.com/office/powerpoint/2010/main" val="309622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D9809-4EE9-9A66-A728-4888F1C6A7FD}"/>
              </a:ext>
            </a:extLst>
          </p:cNvPr>
          <p:cNvSpPr>
            <a:spLocks noGrp="1"/>
          </p:cNvSpPr>
          <p:nvPr>
            <p:ph type="title"/>
          </p:nvPr>
        </p:nvSpPr>
        <p:spPr/>
        <p:txBody>
          <a:bodyPr/>
          <a:lstStyle/>
          <a:p>
            <a:r>
              <a:rPr lang="en-US"/>
              <a:t>Click to edit Master title style</a:t>
            </a:r>
            <a:endParaRPr lang="el-GR"/>
          </a:p>
        </p:txBody>
      </p:sp>
      <p:sp>
        <p:nvSpPr>
          <p:cNvPr id="3" name="Content Placeholder 2">
            <a:extLst>
              <a:ext uri="{FF2B5EF4-FFF2-40B4-BE49-F238E27FC236}">
                <a16:creationId xmlns:a16="http://schemas.microsoft.com/office/drawing/2014/main" id="{D4181996-29C2-A7AC-D480-7FF82E58F28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A49DE1CD-D14E-E942-5DFF-D7E64DE8A550}"/>
              </a:ext>
            </a:extLst>
          </p:cNvPr>
          <p:cNvSpPr>
            <a:spLocks noGrp="1"/>
          </p:cNvSpPr>
          <p:nvPr>
            <p:ph type="dt" sz="half" idx="10"/>
          </p:nvPr>
        </p:nvSpPr>
        <p:spPr/>
        <p:txBody>
          <a:bodyPr/>
          <a:lstStyle/>
          <a:p>
            <a:fld id="{B5032116-F9E3-4623-A4C8-2934B4B807CA}" type="datetimeFigureOut">
              <a:rPr lang="el-GR" smtClean="0"/>
              <a:t>21/12/2022</a:t>
            </a:fld>
            <a:endParaRPr lang="el-GR"/>
          </a:p>
        </p:txBody>
      </p:sp>
      <p:sp>
        <p:nvSpPr>
          <p:cNvPr id="5" name="Footer Placeholder 4">
            <a:extLst>
              <a:ext uri="{FF2B5EF4-FFF2-40B4-BE49-F238E27FC236}">
                <a16:creationId xmlns:a16="http://schemas.microsoft.com/office/drawing/2014/main" id="{E0DDEAD0-9FE6-8F54-F80B-B9EFD191416F}"/>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3F17B4D1-1177-C311-7C55-C2FA930BD1A5}"/>
              </a:ext>
            </a:extLst>
          </p:cNvPr>
          <p:cNvSpPr>
            <a:spLocks noGrp="1"/>
          </p:cNvSpPr>
          <p:nvPr>
            <p:ph type="sldNum" sz="quarter" idx="12"/>
          </p:nvPr>
        </p:nvSpPr>
        <p:spPr/>
        <p:txBody>
          <a:bodyPr/>
          <a:lstStyle/>
          <a:p>
            <a:fld id="{A30289CD-C025-429B-99F7-779EB2BFA7FF}" type="slidenum">
              <a:rPr lang="el-GR" smtClean="0"/>
              <a:t>‹#›</a:t>
            </a:fld>
            <a:endParaRPr lang="el-GR"/>
          </a:p>
        </p:txBody>
      </p:sp>
    </p:spTree>
    <p:extLst>
      <p:ext uri="{BB962C8B-B14F-4D97-AF65-F5344CB8AC3E}">
        <p14:creationId xmlns:p14="http://schemas.microsoft.com/office/powerpoint/2010/main" val="3390294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B586C-7C2B-B926-618B-CCFDDCEF9C1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l-GR"/>
          </a:p>
        </p:txBody>
      </p:sp>
      <p:sp>
        <p:nvSpPr>
          <p:cNvPr id="3" name="Text Placeholder 2">
            <a:extLst>
              <a:ext uri="{FF2B5EF4-FFF2-40B4-BE49-F238E27FC236}">
                <a16:creationId xmlns:a16="http://schemas.microsoft.com/office/drawing/2014/main" id="{35E08F8C-3A49-40A6-6C82-31490F83BF4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43493F5-B1D5-C92D-739A-078E08C47A60}"/>
              </a:ext>
            </a:extLst>
          </p:cNvPr>
          <p:cNvSpPr>
            <a:spLocks noGrp="1"/>
          </p:cNvSpPr>
          <p:nvPr>
            <p:ph type="dt" sz="half" idx="10"/>
          </p:nvPr>
        </p:nvSpPr>
        <p:spPr/>
        <p:txBody>
          <a:bodyPr/>
          <a:lstStyle/>
          <a:p>
            <a:fld id="{B5032116-F9E3-4623-A4C8-2934B4B807CA}" type="datetimeFigureOut">
              <a:rPr lang="el-GR" smtClean="0"/>
              <a:t>21/12/2022</a:t>
            </a:fld>
            <a:endParaRPr lang="el-GR"/>
          </a:p>
        </p:txBody>
      </p:sp>
      <p:sp>
        <p:nvSpPr>
          <p:cNvPr id="5" name="Footer Placeholder 4">
            <a:extLst>
              <a:ext uri="{FF2B5EF4-FFF2-40B4-BE49-F238E27FC236}">
                <a16:creationId xmlns:a16="http://schemas.microsoft.com/office/drawing/2014/main" id="{FBDAC80A-7F79-9B7A-3502-E72456F368E0}"/>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C6A53E27-3FAD-539C-B5C7-BF88E1CBC125}"/>
              </a:ext>
            </a:extLst>
          </p:cNvPr>
          <p:cNvSpPr>
            <a:spLocks noGrp="1"/>
          </p:cNvSpPr>
          <p:nvPr>
            <p:ph type="sldNum" sz="quarter" idx="12"/>
          </p:nvPr>
        </p:nvSpPr>
        <p:spPr/>
        <p:txBody>
          <a:bodyPr/>
          <a:lstStyle/>
          <a:p>
            <a:fld id="{A30289CD-C025-429B-99F7-779EB2BFA7FF}" type="slidenum">
              <a:rPr lang="el-GR" smtClean="0"/>
              <a:t>‹#›</a:t>
            </a:fld>
            <a:endParaRPr lang="el-GR"/>
          </a:p>
        </p:txBody>
      </p:sp>
    </p:spTree>
    <p:extLst>
      <p:ext uri="{BB962C8B-B14F-4D97-AF65-F5344CB8AC3E}">
        <p14:creationId xmlns:p14="http://schemas.microsoft.com/office/powerpoint/2010/main" val="2297280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5FFAA-C645-6CE0-FA58-A83B60CAD877}"/>
              </a:ext>
            </a:extLst>
          </p:cNvPr>
          <p:cNvSpPr>
            <a:spLocks noGrp="1"/>
          </p:cNvSpPr>
          <p:nvPr>
            <p:ph type="title"/>
          </p:nvPr>
        </p:nvSpPr>
        <p:spPr/>
        <p:txBody>
          <a:bodyPr/>
          <a:lstStyle/>
          <a:p>
            <a:r>
              <a:rPr lang="en-US"/>
              <a:t>Click to edit Master title style</a:t>
            </a:r>
            <a:endParaRPr lang="el-GR"/>
          </a:p>
        </p:txBody>
      </p:sp>
      <p:sp>
        <p:nvSpPr>
          <p:cNvPr id="3" name="Content Placeholder 2">
            <a:extLst>
              <a:ext uri="{FF2B5EF4-FFF2-40B4-BE49-F238E27FC236}">
                <a16:creationId xmlns:a16="http://schemas.microsoft.com/office/drawing/2014/main" id="{9B60BE84-5294-939B-82BE-D1CFC239907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a:extLst>
              <a:ext uri="{FF2B5EF4-FFF2-40B4-BE49-F238E27FC236}">
                <a16:creationId xmlns:a16="http://schemas.microsoft.com/office/drawing/2014/main" id="{DF089421-B703-542A-6954-0577EE4018E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a:extLst>
              <a:ext uri="{FF2B5EF4-FFF2-40B4-BE49-F238E27FC236}">
                <a16:creationId xmlns:a16="http://schemas.microsoft.com/office/drawing/2014/main" id="{D7412BFE-8449-CF0E-05F9-91024063AE4F}"/>
              </a:ext>
            </a:extLst>
          </p:cNvPr>
          <p:cNvSpPr>
            <a:spLocks noGrp="1"/>
          </p:cNvSpPr>
          <p:nvPr>
            <p:ph type="dt" sz="half" idx="10"/>
          </p:nvPr>
        </p:nvSpPr>
        <p:spPr/>
        <p:txBody>
          <a:bodyPr/>
          <a:lstStyle/>
          <a:p>
            <a:fld id="{B5032116-F9E3-4623-A4C8-2934B4B807CA}" type="datetimeFigureOut">
              <a:rPr lang="el-GR" smtClean="0"/>
              <a:t>21/12/2022</a:t>
            </a:fld>
            <a:endParaRPr lang="el-GR"/>
          </a:p>
        </p:txBody>
      </p:sp>
      <p:sp>
        <p:nvSpPr>
          <p:cNvPr id="6" name="Footer Placeholder 5">
            <a:extLst>
              <a:ext uri="{FF2B5EF4-FFF2-40B4-BE49-F238E27FC236}">
                <a16:creationId xmlns:a16="http://schemas.microsoft.com/office/drawing/2014/main" id="{99DD38FD-D4A1-B012-9C46-19AD44657210}"/>
              </a:ext>
            </a:extLst>
          </p:cNvPr>
          <p:cNvSpPr>
            <a:spLocks noGrp="1"/>
          </p:cNvSpPr>
          <p:nvPr>
            <p:ph type="ftr" sz="quarter" idx="11"/>
          </p:nvPr>
        </p:nvSpPr>
        <p:spPr/>
        <p:txBody>
          <a:bodyPr/>
          <a:lstStyle/>
          <a:p>
            <a:endParaRPr lang="el-GR"/>
          </a:p>
        </p:txBody>
      </p:sp>
      <p:sp>
        <p:nvSpPr>
          <p:cNvPr id="7" name="Slide Number Placeholder 6">
            <a:extLst>
              <a:ext uri="{FF2B5EF4-FFF2-40B4-BE49-F238E27FC236}">
                <a16:creationId xmlns:a16="http://schemas.microsoft.com/office/drawing/2014/main" id="{2FAE22CA-83F8-B51A-A4BF-6CCB8D07C8CA}"/>
              </a:ext>
            </a:extLst>
          </p:cNvPr>
          <p:cNvSpPr>
            <a:spLocks noGrp="1"/>
          </p:cNvSpPr>
          <p:nvPr>
            <p:ph type="sldNum" sz="quarter" idx="12"/>
          </p:nvPr>
        </p:nvSpPr>
        <p:spPr/>
        <p:txBody>
          <a:bodyPr/>
          <a:lstStyle/>
          <a:p>
            <a:fld id="{A30289CD-C025-429B-99F7-779EB2BFA7FF}" type="slidenum">
              <a:rPr lang="el-GR" smtClean="0"/>
              <a:t>‹#›</a:t>
            </a:fld>
            <a:endParaRPr lang="el-GR"/>
          </a:p>
        </p:txBody>
      </p:sp>
    </p:spTree>
    <p:extLst>
      <p:ext uri="{BB962C8B-B14F-4D97-AF65-F5344CB8AC3E}">
        <p14:creationId xmlns:p14="http://schemas.microsoft.com/office/powerpoint/2010/main" val="1251722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A9A70-EA53-6743-ED6A-FAEB7D34AEF5}"/>
              </a:ext>
            </a:extLst>
          </p:cNvPr>
          <p:cNvSpPr>
            <a:spLocks noGrp="1"/>
          </p:cNvSpPr>
          <p:nvPr>
            <p:ph type="title"/>
          </p:nvPr>
        </p:nvSpPr>
        <p:spPr>
          <a:xfrm>
            <a:off x="839788" y="365125"/>
            <a:ext cx="10515600" cy="1325563"/>
          </a:xfrm>
        </p:spPr>
        <p:txBody>
          <a:bodyPr/>
          <a:lstStyle/>
          <a:p>
            <a:r>
              <a:rPr lang="en-US"/>
              <a:t>Click to edit Master title style</a:t>
            </a:r>
            <a:endParaRPr lang="el-GR"/>
          </a:p>
        </p:txBody>
      </p:sp>
      <p:sp>
        <p:nvSpPr>
          <p:cNvPr id="3" name="Text Placeholder 2">
            <a:extLst>
              <a:ext uri="{FF2B5EF4-FFF2-40B4-BE49-F238E27FC236}">
                <a16:creationId xmlns:a16="http://schemas.microsoft.com/office/drawing/2014/main" id="{C93ABC9B-69A8-7F47-E8E9-614D1A898B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D9650F8-41C2-8FB6-1DC0-CB46FB34BEB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a:extLst>
              <a:ext uri="{FF2B5EF4-FFF2-40B4-BE49-F238E27FC236}">
                <a16:creationId xmlns:a16="http://schemas.microsoft.com/office/drawing/2014/main" id="{BF57AAA6-EC9C-4737-05A4-BA0594D8D1A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034B326-EE26-BBCC-22BB-6F453927336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a:extLst>
              <a:ext uri="{FF2B5EF4-FFF2-40B4-BE49-F238E27FC236}">
                <a16:creationId xmlns:a16="http://schemas.microsoft.com/office/drawing/2014/main" id="{DEAC7C2D-77E0-97C5-179F-D93642F21F2C}"/>
              </a:ext>
            </a:extLst>
          </p:cNvPr>
          <p:cNvSpPr>
            <a:spLocks noGrp="1"/>
          </p:cNvSpPr>
          <p:nvPr>
            <p:ph type="dt" sz="half" idx="10"/>
          </p:nvPr>
        </p:nvSpPr>
        <p:spPr/>
        <p:txBody>
          <a:bodyPr/>
          <a:lstStyle/>
          <a:p>
            <a:fld id="{B5032116-F9E3-4623-A4C8-2934B4B807CA}" type="datetimeFigureOut">
              <a:rPr lang="el-GR" smtClean="0"/>
              <a:t>21/12/2022</a:t>
            </a:fld>
            <a:endParaRPr lang="el-GR"/>
          </a:p>
        </p:txBody>
      </p:sp>
      <p:sp>
        <p:nvSpPr>
          <p:cNvPr id="8" name="Footer Placeholder 7">
            <a:extLst>
              <a:ext uri="{FF2B5EF4-FFF2-40B4-BE49-F238E27FC236}">
                <a16:creationId xmlns:a16="http://schemas.microsoft.com/office/drawing/2014/main" id="{CE1EA5C3-B049-6CDA-0405-90D9E9143DD7}"/>
              </a:ext>
            </a:extLst>
          </p:cNvPr>
          <p:cNvSpPr>
            <a:spLocks noGrp="1"/>
          </p:cNvSpPr>
          <p:nvPr>
            <p:ph type="ftr" sz="quarter" idx="11"/>
          </p:nvPr>
        </p:nvSpPr>
        <p:spPr/>
        <p:txBody>
          <a:bodyPr/>
          <a:lstStyle/>
          <a:p>
            <a:endParaRPr lang="el-GR"/>
          </a:p>
        </p:txBody>
      </p:sp>
      <p:sp>
        <p:nvSpPr>
          <p:cNvPr id="9" name="Slide Number Placeholder 8">
            <a:extLst>
              <a:ext uri="{FF2B5EF4-FFF2-40B4-BE49-F238E27FC236}">
                <a16:creationId xmlns:a16="http://schemas.microsoft.com/office/drawing/2014/main" id="{E0B0156C-81DD-01E9-893B-873E6500442E}"/>
              </a:ext>
            </a:extLst>
          </p:cNvPr>
          <p:cNvSpPr>
            <a:spLocks noGrp="1"/>
          </p:cNvSpPr>
          <p:nvPr>
            <p:ph type="sldNum" sz="quarter" idx="12"/>
          </p:nvPr>
        </p:nvSpPr>
        <p:spPr/>
        <p:txBody>
          <a:bodyPr/>
          <a:lstStyle/>
          <a:p>
            <a:fld id="{A30289CD-C025-429B-99F7-779EB2BFA7FF}" type="slidenum">
              <a:rPr lang="el-GR" smtClean="0"/>
              <a:t>‹#›</a:t>
            </a:fld>
            <a:endParaRPr lang="el-GR"/>
          </a:p>
        </p:txBody>
      </p:sp>
    </p:spTree>
    <p:extLst>
      <p:ext uri="{BB962C8B-B14F-4D97-AF65-F5344CB8AC3E}">
        <p14:creationId xmlns:p14="http://schemas.microsoft.com/office/powerpoint/2010/main" val="994719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AC8C34-28CB-6001-ECB0-3120ED2A92A0}"/>
              </a:ext>
            </a:extLst>
          </p:cNvPr>
          <p:cNvSpPr>
            <a:spLocks noGrp="1"/>
          </p:cNvSpPr>
          <p:nvPr>
            <p:ph type="title"/>
          </p:nvPr>
        </p:nvSpPr>
        <p:spPr/>
        <p:txBody>
          <a:bodyPr/>
          <a:lstStyle/>
          <a:p>
            <a:r>
              <a:rPr lang="en-US"/>
              <a:t>Click to edit Master title style</a:t>
            </a:r>
            <a:endParaRPr lang="el-GR"/>
          </a:p>
        </p:txBody>
      </p:sp>
      <p:sp>
        <p:nvSpPr>
          <p:cNvPr id="3" name="Date Placeholder 2">
            <a:extLst>
              <a:ext uri="{FF2B5EF4-FFF2-40B4-BE49-F238E27FC236}">
                <a16:creationId xmlns:a16="http://schemas.microsoft.com/office/drawing/2014/main" id="{E07BE2E4-1BFE-46F0-28F3-C34E1E49F8C3}"/>
              </a:ext>
            </a:extLst>
          </p:cNvPr>
          <p:cNvSpPr>
            <a:spLocks noGrp="1"/>
          </p:cNvSpPr>
          <p:nvPr>
            <p:ph type="dt" sz="half" idx="10"/>
          </p:nvPr>
        </p:nvSpPr>
        <p:spPr/>
        <p:txBody>
          <a:bodyPr/>
          <a:lstStyle/>
          <a:p>
            <a:fld id="{B5032116-F9E3-4623-A4C8-2934B4B807CA}" type="datetimeFigureOut">
              <a:rPr lang="el-GR" smtClean="0"/>
              <a:t>21/12/2022</a:t>
            </a:fld>
            <a:endParaRPr lang="el-GR"/>
          </a:p>
        </p:txBody>
      </p:sp>
      <p:sp>
        <p:nvSpPr>
          <p:cNvPr id="4" name="Footer Placeholder 3">
            <a:extLst>
              <a:ext uri="{FF2B5EF4-FFF2-40B4-BE49-F238E27FC236}">
                <a16:creationId xmlns:a16="http://schemas.microsoft.com/office/drawing/2014/main" id="{A6C87EFD-0906-BA5D-2984-773922DB2EF1}"/>
              </a:ext>
            </a:extLst>
          </p:cNvPr>
          <p:cNvSpPr>
            <a:spLocks noGrp="1"/>
          </p:cNvSpPr>
          <p:nvPr>
            <p:ph type="ftr" sz="quarter" idx="11"/>
          </p:nvPr>
        </p:nvSpPr>
        <p:spPr/>
        <p:txBody>
          <a:bodyPr/>
          <a:lstStyle/>
          <a:p>
            <a:endParaRPr lang="el-GR"/>
          </a:p>
        </p:txBody>
      </p:sp>
      <p:sp>
        <p:nvSpPr>
          <p:cNvPr id="5" name="Slide Number Placeholder 4">
            <a:extLst>
              <a:ext uri="{FF2B5EF4-FFF2-40B4-BE49-F238E27FC236}">
                <a16:creationId xmlns:a16="http://schemas.microsoft.com/office/drawing/2014/main" id="{FE5DBFE4-757D-5DC5-455F-0B48539B867A}"/>
              </a:ext>
            </a:extLst>
          </p:cNvPr>
          <p:cNvSpPr>
            <a:spLocks noGrp="1"/>
          </p:cNvSpPr>
          <p:nvPr>
            <p:ph type="sldNum" sz="quarter" idx="12"/>
          </p:nvPr>
        </p:nvSpPr>
        <p:spPr/>
        <p:txBody>
          <a:bodyPr/>
          <a:lstStyle/>
          <a:p>
            <a:fld id="{A30289CD-C025-429B-99F7-779EB2BFA7FF}" type="slidenum">
              <a:rPr lang="el-GR" smtClean="0"/>
              <a:t>‹#›</a:t>
            </a:fld>
            <a:endParaRPr lang="el-GR"/>
          </a:p>
        </p:txBody>
      </p:sp>
    </p:spTree>
    <p:extLst>
      <p:ext uri="{BB962C8B-B14F-4D97-AF65-F5344CB8AC3E}">
        <p14:creationId xmlns:p14="http://schemas.microsoft.com/office/powerpoint/2010/main" val="2467312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280B00-FF24-E09D-7A6A-F66F943DA67B}"/>
              </a:ext>
            </a:extLst>
          </p:cNvPr>
          <p:cNvSpPr>
            <a:spLocks noGrp="1"/>
          </p:cNvSpPr>
          <p:nvPr>
            <p:ph type="dt" sz="half" idx="10"/>
          </p:nvPr>
        </p:nvSpPr>
        <p:spPr/>
        <p:txBody>
          <a:bodyPr/>
          <a:lstStyle/>
          <a:p>
            <a:fld id="{B5032116-F9E3-4623-A4C8-2934B4B807CA}" type="datetimeFigureOut">
              <a:rPr lang="el-GR" smtClean="0"/>
              <a:t>21/12/2022</a:t>
            </a:fld>
            <a:endParaRPr lang="el-GR"/>
          </a:p>
        </p:txBody>
      </p:sp>
      <p:sp>
        <p:nvSpPr>
          <p:cNvPr id="3" name="Footer Placeholder 2">
            <a:extLst>
              <a:ext uri="{FF2B5EF4-FFF2-40B4-BE49-F238E27FC236}">
                <a16:creationId xmlns:a16="http://schemas.microsoft.com/office/drawing/2014/main" id="{A3D52B79-3476-E8C4-6F1B-9B30AEF569FC}"/>
              </a:ext>
            </a:extLst>
          </p:cNvPr>
          <p:cNvSpPr>
            <a:spLocks noGrp="1"/>
          </p:cNvSpPr>
          <p:nvPr>
            <p:ph type="ftr" sz="quarter" idx="11"/>
          </p:nvPr>
        </p:nvSpPr>
        <p:spPr/>
        <p:txBody>
          <a:bodyPr/>
          <a:lstStyle/>
          <a:p>
            <a:endParaRPr lang="el-GR"/>
          </a:p>
        </p:txBody>
      </p:sp>
      <p:sp>
        <p:nvSpPr>
          <p:cNvPr id="4" name="Slide Number Placeholder 3">
            <a:extLst>
              <a:ext uri="{FF2B5EF4-FFF2-40B4-BE49-F238E27FC236}">
                <a16:creationId xmlns:a16="http://schemas.microsoft.com/office/drawing/2014/main" id="{0D6CB439-A947-9B10-535A-F048D64FDE17}"/>
              </a:ext>
            </a:extLst>
          </p:cNvPr>
          <p:cNvSpPr>
            <a:spLocks noGrp="1"/>
          </p:cNvSpPr>
          <p:nvPr>
            <p:ph type="sldNum" sz="quarter" idx="12"/>
          </p:nvPr>
        </p:nvSpPr>
        <p:spPr/>
        <p:txBody>
          <a:bodyPr/>
          <a:lstStyle/>
          <a:p>
            <a:fld id="{A30289CD-C025-429B-99F7-779EB2BFA7FF}" type="slidenum">
              <a:rPr lang="el-GR" smtClean="0"/>
              <a:t>‹#›</a:t>
            </a:fld>
            <a:endParaRPr lang="el-GR"/>
          </a:p>
        </p:txBody>
      </p:sp>
    </p:spTree>
    <p:extLst>
      <p:ext uri="{BB962C8B-B14F-4D97-AF65-F5344CB8AC3E}">
        <p14:creationId xmlns:p14="http://schemas.microsoft.com/office/powerpoint/2010/main" val="31822048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3D2D87-9161-87FA-A206-AEAF0B660C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l-GR"/>
          </a:p>
        </p:txBody>
      </p:sp>
      <p:sp>
        <p:nvSpPr>
          <p:cNvPr id="3" name="Content Placeholder 2">
            <a:extLst>
              <a:ext uri="{FF2B5EF4-FFF2-40B4-BE49-F238E27FC236}">
                <a16:creationId xmlns:a16="http://schemas.microsoft.com/office/drawing/2014/main" id="{53FEA951-F4FA-A3D9-A71D-0C237552BC4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a:extLst>
              <a:ext uri="{FF2B5EF4-FFF2-40B4-BE49-F238E27FC236}">
                <a16:creationId xmlns:a16="http://schemas.microsoft.com/office/drawing/2014/main" id="{A9D07E6F-294D-F8BD-6E15-2EEC527B54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F261594-781A-3316-C951-B7E25C0464F8}"/>
              </a:ext>
            </a:extLst>
          </p:cNvPr>
          <p:cNvSpPr>
            <a:spLocks noGrp="1"/>
          </p:cNvSpPr>
          <p:nvPr>
            <p:ph type="dt" sz="half" idx="10"/>
          </p:nvPr>
        </p:nvSpPr>
        <p:spPr/>
        <p:txBody>
          <a:bodyPr/>
          <a:lstStyle/>
          <a:p>
            <a:fld id="{B5032116-F9E3-4623-A4C8-2934B4B807CA}" type="datetimeFigureOut">
              <a:rPr lang="el-GR" smtClean="0"/>
              <a:t>21/12/2022</a:t>
            </a:fld>
            <a:endParaRPr lang="el-GR"/>
          </a:p>
        </p:txBody>
      </p:sp>
      <p:sp>
        <p:nvSpPr>
          <p:cNvPr id="6" name="Footer Placeholder 5">
            <a:extLst>
              <a:ext uri="{FF2B5EF4-FFF2-40B4-BE49-F238E27FC236}">
                <a16:creationId xmlns:a16="http://schemas.microsoft.com/office/drawing/2014/main" id="{96353C73-6965-818B-806B-FBAB24651548}"/>
              </a:ext>
            </a:extLst>
          </p:cNvPr>
          <p:cNvSpPr>
            <a:spLocks noGrp="1"/>
          </p:cNvSpPr>
          <p:nvPr>
            <p:ph type="ftr" sz="quarter" idx="11"/>
          </p:nvPr>
        </p:nvSpPr>
        <p:spPr/>
        <p:txBody>
          <a:bodyPr/>
          <a:lstStyle/>
          <a:p>
            <a:endParaRPr lang="el-GR"/>
          </a:p>
        </p:txBody>
      </p:sp>
      <p:sp>
        <p:nvSpPr>
          <p:cNvPr id="7" name="Slide Number Placeholder 6">
            <a:extLst>
              <a:ext uri="{FF2B5EF4-FFF2-40B4-BE49-F238E27FC236}">
                <a16:creationId xmlns:a16="http://schemas.microsoft.com/office/drawing/2014/main" id="{9FE3E610-34E0-166C-5418-4C7D26D72E6A}"/>
              </a:ext>
            </a:extLst>
          </p:cNvPr>
          <p:cNvSpPr>
            <a:spLocks noGrp="1"/>
          </p:cNvSpPr>
          <p:nvPr>
            <p:ph type="sldNum" sz="quarter" idx="12"/>
          </p:nvPr>
        </p:nvSpPr>
        <p:spPr/>
        <p:txBody>
          <a:bodyPr/>
          <a:lstStyle/>
          <a:p>
            <a:fld id="{A30289CD-C025-429B-99F7-779EB2BFA7FF}" type="slidenum">
              <a:rPr lang="el-GR" smtClean="0"/>
              <a:t>‹#›</a:t>
            </a:fld>
            <a:endParaRPr lang="el-GR"/>
          </a:p>
        </p:txBody>
      </p:sp>
    </p:spTree>
    <p:extLst>
      <p:ext uri="{BB962C8B-B14F-4D97-AF65-F5344CB8AC3E}">
        <p14:creationId xmlns:p14="http://schemas.microsoft.com/office/powerpoint/2010/main" val="1028675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F04CD-7E7E-1B17-03F2-185601C5F6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l-GR"/>
          </a:p>
        </p:txBody>
      </p:sp>
      <p:sp>
        <p:nvSpPr>
          <p:cNvPr id="3" name="Picture Placeholder 2">
            <a:extLst>
              <a:ext uri="{FF2B5EF4-FFF2-40B4-BE49-F238E27FC236}">
                <a16:creationId xmlns:a16="http://schemas.microsoft.com/office/drawing/2014/main" id="{7FEC3448-B495-C55C-5A49-0D1FFC3E530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a:extLst>
              <a:ext uri="{FF2B5EF4-FFF2-40B4-BE49-F238E27FC236}">
                <a16:creationId xmlns:a16="http://schemas.microsoft.com/office/drawing/2014/main" id="{5CD89F39-6CB8-545C-92E7-4F6F5017F1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04DA5C4-02C6-BB14-0415-683D293DA793}"/>
              </a:ext>
            </a:extLst>
          </p:cNvPr>
          <p:cNvSpPr>
            <a:spLocks noGrp="1"/>
          </p:cNvSpPr>
          <p:nvPr>
            <p:ph type="dt" sz="half" idx="10"/>
          </p:nvPr>
        </p:nvSpPr>
        <p:spPr/>
        <p:txBody>
          <a:bodyPr/>
          <a:lstStyle/>
          <a:p>
            <a:fld id="{B5032116-F9E3-4623-A4C8-2934B4B807CA}" type="datetimeFigureOut">
              <a:rPr lang="el-GR" smtClean="0"/>
              <a:t>21/12/2022</a:t>
            </a:fld>
            <a:endParaRPr lang="el-GR"/>
          </a:p>
        </p:txBody>
      </p:sp>
      <p:sp>
        <p:nvSpPr>
          <p:cNvPr id="6" name="Footer Placeholder 5">
            <a:extLst>
              <a:ext uri="{FF2B5EF4-FFF2-40B4-BE49-F238E27FC236}">
                <a16:creationId xmlns:a16="http://schemas.microsoft.com/office/drawing/2014/main" id="{5232FEF3-2912-BDE5-7BDB-F1DE29BB7F0D}"/>
              </a:ext>
            </a:extLst>
          </p:cNvPr>
          <p:cNvSpPr>
            <a:spLocks noGrp="1"/>
          </p:cNvSpPr>
          <p:nvPr>
            <p:ph type="ftr" sz="quarter" idx="11"/>
          </p:nvPr>
        </p:nvSpPr>
        <p:spPr/>
        <p:txBody>
          <a:bodyPr/>
          <a:lstStyle/>
          <a:p>
            <a:endParaRPr lang="el-GR"/>
          </a:p>
        </p:txBody>
      </p:sp>
      <p:sp>
        <p:nvSpPr>
          <p:cNvPr id="7" name="Slide Number Placeholder 6">
            <a:extLst>
              <a:ext uri="{FF2B5EF4-FFF2-40B4-BE49-F238E27FC236}">
                <a16:creationId xmlns:a16="http://schemas.microsoft.com/office/drawing/2014/main" id="{CDA31BF2-2C5C-9942-C3F8-ACF7A1130D90}"/>
              </a:ext>
            </a:extLst>
          </p:cNvPr>
          <p:cNvSpPr>
            <a:spLocks noGrp="1"/>
          </p:cNvSpPr>
          <p:nvPr>
            <p:ph type="sldNum" sz="quarter" idx="12"/>
          </p:nvPr>
        </p:nvSpPr>
        <p:spPr/>
        <p:txBody>
          <a:bodyPr/>
          <a:lstStyle/>
          <a:p>
            <a:fld id="{A30289CD-C025-429B-99F7-779EB2BFA7FF}" type="slidenum">
              <a:rPr lang="el-GR" smtClean="0"/>
              <a:t>‹#›</a:t>
            </a:fld>
            <a:endParaRPr lang="el-GR"/>
          </a:p>
        </p:txBody>
      </p:sp>
    </p:spTree>
    <p:extLst>
      <p:ext uri="{BB962C8B-B14F-4D97-AF65-F5344CB8AC3E}">
        <p14:creationId xmlns:p14="http://schemas.microsoft.com/office/powerpoint/2010/main" val="1845711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13F97E4-6D07-0F8C-8923-99C46B013E7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a:extLst>
              <a:ext uri="{FF2B5EF4-FFF2-40B4-BE49-F238E27FC236}">
                <a16:creationId xmlns:a16="http://schemas.microsoft.com/office/drawing/2014/main" id="{6196D842-9BA0-5463-00A1-F96ECC805A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31FE63E8-6E29-942F-1E6D-A4F737BE88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032116-F9E3-4623-A4C8-2934B4B807CA}" type="datetimeFigureOut">
              <a:rPr lang="el-GR" smtClean="0"/>
              <a:t>21/12/2022</a:t>
            </a:fld>
            <a:endParaRPr lang="el-GR"/>
          </a:p>
        </p:txBody>
      </p:sp>
      <p:sp>
        <p:nvSpPr>
          <p:cNvPr id="5" name="Footer Placeholder 4">
            <a:extLst>
              <a:ext uri="{FF2B5EF4-FFF2-40B4-BE49-F238E27FC236}">
                <a16:creationId xmlns:a16="http://schemas.microsoft.com/office/drawing/2014/main" id="{60C43448-F010-B217-3C5E-F0E0ECDC29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a:extLst>
              <a:ext uri="{FF2B5EF4-FFF2-40B4-BE49-F238E27FC236}">
                <a16:creationId xmlns:a16="http://schemas.microsoft.com/office/drawing/2014/main" id="{30BF6562-1F83-836F-1A65-7C3DFFFECB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0289CD-C025-429B-99F7-779EB2BFA7FF}" type="slidenum">
              <a:rPr lang="el-GR" smtClean="0"/>
              <a:t>‹#›</a:t>
            </a:fld>
            <a:endParaRPr lang="el-GR"/>
          </a:p>
        </p:txBody>
      </p:sp>
    </p:spTree>
    <p:extLst>
      <p:ext uri="{BB962C8B-B14F-4D97-AF65-F5344CB8AC3E}">
        <p14:creationId xmlns:p14="http://schemas.microsoft.com/office/powerpoint/2010/main" val="9260367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webp"/><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webp"/><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tx1"/>
            </a:gs>
            <a:gs pos="35000">
              <a:schemeClr val="accent6">
                <a:lumMod val="0"/>
                <a:lumOff val="100000"/>
              </a:schemeClr>
            </a:gs>
            <a:gs pos="100000">
              <a:schemeClr val="accent6">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8ACA14-13DD-D238-C443-9BD60B1B9EA3}"/>
              </a:ext>
            </a:extLst>
          </p:cNvPr>
          <p:cNvSpPr>
            <a:spLocks noGrp="1"/>
          </p:cNvSpPr>
          <p:nvPr>
            <p:ph type="ctrTitle"/>
          </p:nvPr>
        </p:nvSpPr>
        <p:spPr/>
        <p:txBody>
          <a:bodyPr/>
          <a:lstStyle/>
          <a:p>
            <a:r>
              <a:rPr lang="el-GR" b="1" dirty="0">
                <a:solidFill>
                  <a:srgbClr val="0070C0"/>
                </a:solidFill>
              </a:rPr>
              <a:t>Παραδόσεις και έθιμα της οικογένειάς μου</a:t>
            </a:r>
          </a:p>
        </p:txBody>
      </p:sp>
      <p:sp>
        <p:nvSpPr>
          <p:cNvPr id="3" name="Subtitle 2">
            <a:extLst>
              <a:ext uri="{FF2B5EF4-FFF2-40B4-BE49-F238E27FC236}">
                <a16:creationId xmlns:a16="http://schemas.microsoft.com/office/drawing/2014/main" id="{81A44F63-E3AD-9E25-8C6C-33993414D8D6}"/>
              </a:ext>
            </a:extLst>
          </p:cNvPr>
          <p:cNvSpPr>
            <a:spLocks noGrp="1"/>
          </p:cNvSpPr>
          <p:nvPr>
            <p:ph type="subTitle" idx="1"/>
          </p:nvPr>
        </p:nvSpPr>
        <p:spPr/>
        <p:txBody>
          <a:bodyPr>
            <a:normAutofit/>
          </a:bodyPr>
          <a:lstStyle/>
          <a:p>
            <a:r>
              <a:rPr lang="el-GR" sz="3600" dirty="0">
                <a:solidFill>
                  <a:schemeClr val="accent6">
                    <a:lumMod val="50000"/>
                  </a:schemeClr>
                </a:solidFill>
              </a:rPr>
              <a:t>ΛΑΖΑΡΙΔΟΥ ΚΩΝΣΤΑΝΤΙΝΑ</a:t>
            </a:r>
          </a:p>
        </p:txBody>
      </p:sp>
    </p:spTree>
    <p:extLst>
      <p:ext uri="{BB962C8B-B14F-4D97-AF65-F5344CB8AC3E}">
        <p14:creationId xmlns:p14="http://schemas.microsoft.com/office/powerpoint/2010/main" val="1860360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tx1"/>
            </a:gs>
            <a:gs pos="35000">
              <a:schemeClr val="accent6">
                <a:lumMod val="0"/>
                <a:lumOff val="100000"/>
              </a:schemeClr>
            </a:gs>
            <a:gs pos="100000">
              <a:schemeClr val="accent6">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498C75-75E8-36D7-B203-870FDBA4B3D0}"/>
              </a:ext>
            </a:extLst>
          </p:cNvPr>
          <p:cNvSpPr>
            <a:spLocks noGrp="1"/>
          </p:cNvSpPr>
          <p:nvPr>
            <p:ph type="title"/>
          </p:nvPr>
        </p:nvSpPr>
        <p:spPr>
          <a:xfrm>
            <a:off x="838200" y="365125"/>
            <a:ext cx="10515600" cy="2898580"/>
          </a:xfrm>
        </p:spPr>
        <p:txBody>
          <a:bodyPr>
            <a:normAutofit/>
          </a:bodyPr>
          <a:lstStyle/>
          <a:p>
            <a:pPr algn="just"/>
            <a:r>
              <a:rPr lang="el-GR" sz="3600" dirty="0">
                <a:solidFill>
                  <a:schemeClr val="accent6">
                    <a:lumMod val="50000"/>
                  </a:schemeClr>
                </a:solidFill>
              </a:rPr>
              <a:t>Ο παππούς μου με την οικογένειά του την παραμονή των Χριστουγέννων σφάζανε ένα ή περισσότερα γουρούνια με τα οποία έφτιαχναν εδέσματα που καταναλώνονταν την περίοδο των Χριστουγέννων και του νέου έτους (όπως λουκάνικα, καμάρα κ.λ.π.).</a:t>
            </a:r>
          </a:p>
        </p:txBody>
      </p:sp>
      <p:pic>
        <p:nvPicPr>
          <p:cNvPr id="9" name="Content Placeholder 8">
            <a:extLst>
              <a:ext uri="{FF2B5EF4-FFF2-40B4-BE49-F238E27FC236}">
                <a16:creationId xmlns:a16="http://schemas.microsoft.com/office/drawing/2014/main" id="{B8DF4D4C-5BED-AEEF-A08D-6C733783817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96418" y="3151188"/>
            <a:ext cx="5964702" cy="3502830"/>
          </a:xfrm>
        </p:spPr>
      </p:pic>
    </p:spTree>
    <p:extLst>
      <p:ext uri="{BB962C8B-B14F-4D97-AF65-F5344CB8AC3E}">
        <p14:creationId xmlns:p14="http://schemas.microsoft.com/office/powerpoint/2010/main" val="1232488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tx1"/>
            </a:gs>
            <a:gs pos="35000">
              <a:schemeClr val="accent6">
                <a:lumMod val="0"/>
                <a:lumOff val="100000"/>
              </a:schemeClr>
            </a:gs>
            <a:gs pos="100000">
              <a:schemeClr val="accent6">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D43F6-F762-5C18-814D-F4369A9F4920}"/>
              </a:ext>
            </a:extLst>
          </p:cNvPr>
          <p:cNvSpPr>
            <a:spLocks noGrp="1"/>
          </p:cNvSpPr>
          <p:nvPr>
            <p:ph type="title"/>
          </p:nvPr>
        </p:nvSpPr>
        <p:spPr/>
        <p:txBody>
          <a:bodyPr/>
          <a:lstStyle/>
          <a:p>
            <a:endParaRPr lang="el-GR" dirty="0"/>
          </a:p>
        </p:txBody>
      </p:sp>
      <p:sp>
        <p:nvSpPr>
          <p:cNvPr id="3" name="Content Placeholder 2">
            <a:extLst>
              <a:ext uri="{FF2B5EF4-FFF2-40B4-BE49-F238E27FC236}">
                <a16:creationId xmlns:a16="http://schemas.microsoft.com/office/drawing/2014/main" id="{B19E86B3-CF20-3409-BF38-8631EA3BB1C7}"/>
              </a:ext>
            </a:extLst>
          </p:cNvPr>
          <p:cNvSpPr>
            <a:spLocks noGrp="1"/>
          </p:cNvSpPr>
          <p:nvPr>
            <p:ph idx="1"/>
          </p:nvPr>
        </p:nvSpPr>
        <p:spPr/>
        <p:txBody>
          <a:bodyPr>
            <a:normAutofit/>
          </a:bodyPr>
          <a:lstStyle/>
          <a:p>
            <a:pPr algn="just"/>
            <a:r>
              <a:rPr lang="el-GR" sz="3600" dirty="0">
                <a:solidFill>
                  <a:schemeClr val="accent6">
                    <a:lumMod val="50000"/>
                  </a:schemeClr>
                </a:solidFill>
              </a:rPr>
              <a:t>Την παραμονή των Χριστουγέννων και της Πρωτοχρονιάς τα μικρά παιδιά τραγουδούσαν τα κάλαντα,γυρνώντας σε όλο το χωριό και παίρνανε συνήθως μήλα, πορτοκάλια, κάστανα, καρύδια και αμύγδαλα. Τα χρήματα που μάζευαν τα παιδιά ήταν λιγοστά λόγω του ότι οι περισσότερες οικογένειες εκεινα τα χρόνια ήταν φτωχές.</a:t>
            </a:r>
          </a:p>
        </p:txBody>
      </p:sp>
    </p:spTree>
    <p:extLst>
      <p:ext uri="{BB962C8B-B14F-4D97-AF65-F5344CB8AC3E}">
        <p14:creationId xmlns:p14="http://schemas.microsoft.com/office/powerpoint/2010/main" val="10821920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tx1"/>
            </a:gs>
            <a:gs pos="35000">
              <a:schemeClr val="accent6">
                <a:lumMod val="0"/>
                <a:lumOff val="100000"/>
              </a:schemeClr>
            </a:gs>
            <a:gs pos="100000">
              <a:schemeClr val="accent6">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9102C-75F8-34C9-1769-902C4EEE538B}"/>
              </a:ext>
            </a:extLst>
          </p:cNvPr>
          <p:cNvSpPr>
            <a:spLocks noGrp="1"/>
          </p:cNvSpPr>
          <p:nvPr>
            <p:ph type="title"/>
          </p:nvPr>
        </p:nvSpPr>
        <p:spPr/>
        <p:txBody>
          <a:bodyPr>
            <a:normAutofit/>
          </a:bodyPr>
          <a:lstStyle/>
          <a:p>
            <a:r>
              <a:rPr lang="el-GR" sz="4800" dirty="0">
                <a:solidFill>
                  <a:schemeClr val="accent6">
                    <a:lumMod val="50000"/>
                  </a:schemeClr>
                </a:solidFill>
              </a:rPr>
              <a:t>Παραδοσιακή κουλούρα Χριστουγέννων</a:t>
            </a:r>
          </a:p>
        </p:txBody>
      </p:sp>
      <p:pic>
        <p:nvPicPr>
          <p:cNvPr id="1026" name="Picture 2" descr="ΤΑ ΕΘΙΜΑ ΤΗΣ ΑΝΑΤΟΛΙΚΗΣ ΡΩΜΥΛΙΑΣ ΚΑΤΑ ΤΗΝ ΠΕΡΙΟΔΟ ΤΩΝ ΕΟΡΤΩΝ – ΝΟΜΙΚΟΣ  ΠΑΛΜΟΣ">
            <a:extLst>
              <a:ext uri="{FF2B5EF4-FFF2-40B4-BE49-F238E27FC236}">
                <a16:creationId xmlns:a16="http://schemas.microsoft.com/office/drawing/2014/main" id="{ADA2B7A6-9684-247D-6BF2-80E118EA3A6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25487" y="1690688"/>
            <a:ext cx="6691086" cy="4968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8454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tx1"/>
            </a:gs>
            <a:gs pos="35000">
              <a:schemeClr val="accent6">
                <a:lumMod val="0"/>
                <a:lumOff val="100000"/>
              </a:schemeClr>
            </a:gs>
            <a:gs pos="100000">
              <a:schemeClr val="accent6">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19C80-F105-567A-BA0F-3C0D4F1AF5F9}"/>
              </a:ext>
            </a:extLst>
          </p:cNvPr>
          <p:cNvSpPr>
            <a:spLocks noGrp="1"/>
          </p:cNvSpPr>
          <p:nvPr>
            <p:ph type="ctrTitle"/>
          </p:nvPr>
        </p:nvSpPr>
        <p:spPr>
          <a:xfrm>
            <a:off x="1524000" y="787791"/>
            <a:ext cx="9144000" cy="812409"/>
          </a:xfrm>
        </p:spPr>
        <p:txBody>
          <a:bodyPr>
            <a:normAutofit/>
          </a:bodyPr>
          <a:lstStyle/>
          <a:p>
            <a:r>
              <a:rPr lang="el-GR" sz="4400" dirty="0">
                <a:solidFill>
                  <a:schemeClr val="accent6">
                    <a:lumMod val="50000"/>
                  </a:schemeClr>
                </a:solidFill>
              </a:rPr>
              <a:t>Παιδιά που τραγουδούν τα κάλαντα</a:t>
            </a:r>
          </a:p>
        </p:txBody>
      </p:sp>
      <p:sp>
        <p:nvSpPr>
          <p:cNvPr id="3" name="Subtitle 2">
            <a:extLst>
              <a:ext uri="{FF2B5EF4-FFF2-40B4-BE49-F238E27FC236}">
                <a16:creationId xmlns:a16="http://schemas.microsoft.com/office/drawing/2014/main" id="{013C50B0-5A78-A896-1D76-DA018DFFFFAC}"/>
              </a:ext>
            </a:extLst>
          </p:cNvPr>
          <p:cNvSpPr>
            <a:spLocks noGrp="1"/>
          </p:cNvSpPr>
          <p:nvPr>
            <p:ph type="subTitle" idx="1"/>
          </p:nvPr>
        </p:nvSpPr>
        <p:spPr>
          <a:xfrm>
            <a:off x="1524000" y="1814732"/>
            <a:ext cx="9144000" cy="4037428"/>
          </a:xfrm>
        </p:spPr>
        <p:txBody>
          <a:bodyPr/>
          <a:lstStyle/>
          <a:p>
            <a:endParaRPr lang="el-GR" dirty="0"/>
          </a:p>
        </p:txBody>
      </p:sp>
      <p:pic>
        <p:nvPicPr>
          <p:cNvPr id="5" name="Picture 4">
            <a:extLst>
              <a:ext uri="{FF2B5EF4-FFF2-40B4-BE49-F238E27FC236}">
                <a16:creationId xmlns:a16="http://schemas.microsoft.com/office/drawing/2014/main" id="{79BA7E12-6F61-B50E-E39A-546C0C57A4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51100" y="1814732"/>
            <a:ext cx="7289800" cy="4449689"/>
          </a:xfrm>
          <a:prstGeom prst="rect">
            <a:avLst/>
          </a:prstGeom>
        </p:spPr>
      </p:pic>
    </p:spTree>
    <p:extLst>
      <p:ext uri="{BB962C8B-B14F-4D97-AF65-F5344CB8AC3E}">
        <p14:creationId xmlns:p14="http://schemas.microsoft.com/office/powerpoint/2010/main" val="2635627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tx1"/>
            </a:gs>
            <a:gs pos="35000">
              <a:schemeClr val="accent6">
                <a:lumMod val="0"/>
                <a:lumOff val="100000"/>
              </a:schemeClr>
            </a:gs>
            <a:gs pos="100000">
              <a:schemeClr val="accent6">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C2153-21A5-9FE4-FB0A-B50AB9122719}"/>
              </a:ext>
            </a:extLst>
          </p:cNvPr>
          <p:cNvSpPr>
            <a:spLocks noGrp="1"/>
          </p:cNvSpPr>
          <p:nvPr>
            <p:ph type="title"/>
          </p:nvPr>
        </p:nvSpPr>
        <p:spPr/>
        <p:txBody>
          <a:bodyPr/>
          <a:lstStyle/>
          <a:p>
            <a:endParaRPr lang="el-GR"/>
          </a:p>
        </p:txBody>
      </p:sp>
      <p:sp>
        <p:nvSpPr>
          <p:cNvPr id="3" name="Content Placeholder 2">
            <a:extLst>
              <a:ext uri="{FF2B5EF4-FFF2-40B4-BE49-F238E27FC236}">
                <a16:creationId xmlns:a16="http://schemas.microsoft.com/office/drawing/2014/main" id="{A1ACE622-DCF3-79A2-DDFA-870053354CD2}"/>
              </a:ext>
            </a:extLst>
          </p:cNvPr>
          <p:cNvSpPr>
            <a:spLocks noGrp="1"/>
          </p:cNvSpPr>
          <p:nvPr>
            <p:ph idx="1"/>
          </p:nvPr>
        </p:nvSpPr>
        <p:spPr/>
        <p:txBody>
          <a:bodyPr>
            <a:normAutofit/>
          </a:bodyPr>
          <a:lstStyle/>
          <a:p>
            <a:pPr algn="just"/>
            <a:r>
              <a:rPr lang="el-GR" sz="3600" dirty="0">
                <a:solidFill>
                  <a:schemeClr val="accent6">
                    <a:lumMod val="50000"/>
                  </a:schemeClr>
                </a:solidFill>
              </a:rPr>
              <a:t>Την ημέρα των Χριστουγέννων και της Πρωτοχρονιάς, τα παιδιά με τους γονείς τους πήγαιναν στην εκκλησία.</a:t>
            </a:r>
          </a:p>
          <a:p>
            <a:endParaRPr lang="el-GR" sz="3600" dirty="0">
              <a:solidFill>
                <a:schemeClr val="accent6">
                  <a:lumMod val="50000"/>
                </a:schemeClr>
              </a:solidFill>
            </a:endParaRPr>
          </a:p>
          <a:p>
            <a:pPr algn="just"/>
            <a:r>
              <a:rPr lang="el-GR" sz="3600" dirty="0">
                <a:solidFill>
                  <a:schemeClr val="accent6">
                    <a:lumMod val="50000"/>
                  </a:schemeClr>
                </a:solidFill>
              </a:rPr>
              <a:t>Το μεσημέρι μαζεύονταν όλοι και έτρωγαν πλούσια φαγητά, νοστιμότατες πίτες και γλυκά.</a:t>
            </a:r>
          </a:p>
        </p:txBody>
      </p:sp>
    </p:spTree>
    <p:extLst>
      <p:ext uri="{BB962C8B-B14F-4D97-AF65-F5344CB8AC3E}">
        <p14:creationId xmlns:p14="http://schemas.microsoft.com/office/powerpoint/2010/main" val="2677659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tx1"/>
            </a:gs>
            <a:gs pos="35000">
              <a:schemeClr val="accent6">
                <a:lumMod val="0"/>
                <a:lumOff val="100000"/>
              </a:schemeClr>
            </a:gs>
            <a:gs pos="100000">
              <a:schemeClr val="accent6">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8C0E2-1DD8-B05E-5BFE-E248597CBC15}"/>
              </a:ext>
            </a:extLst>
          </p:cNvPr>
          <p:cNvSpPr>
            <a:spLocks noGrp="1"/>
          </p:cNvSpPr>
          <p:nvPr>
            <p:ph type="title"/>
          </p:nvPr>
        </p:nvSpPr>
        <p:spPr/>
        <p:txBody>
          <a:bodyPr/>
          <a:lstStyle/>
          <a:p>
            <a:endParaRPr lang="el-GR"/>
          </a:p>
        </p:txBody>
      </p:sp>
      <p:sp>
        <p:nvSpPr>
          <p:cNvPr id="3" name="Content Placeholder 2">
            <a:extLst>
              <a:ext uri="{FF2B5EF4-FFF2-40B4-BE49-F238E27FC236}">
                <a16:creationId xmlns:a16="http://schemas.microsoft.com/office/drawing/2014/main" id="{C3ABB02A-D806-AA6E-DCA5-025824EC3E98}"/>
              </a:ext>
            </a:extLst>
          </p:cNvPr>
          <p:cNvSpPr>
            <a:spLocks noGrp="1"/>
          </p:cNvSpPr>
          <p:nvPr>
            <p:ph idx="1"/>
          </p:nvPr>
        </p:nvSpPr>
        <p:spPr/>
        <p:txBody>
          <a:bodyPr>
            <a:normAutofit/>
          </a:bodyPr>
          <a:lstStyle/>
          <a:p>
            <a:pPr algn="just"/>
            <a:r>
              <a:rPr lang="el-GR" sz="3200" dirty="0">
                <a:solidFill>
                  <a:schemeClr val="accent6">
                    <a:lumMod val="50000"/>
                  </a:schemeClr>
                </a:solidFill>
              </a:rPr>
              <a:t>Το απόγευμα των Χριστουγέννων μαζεύονταν όλοι οι κάτοικοι του χωριού σε μια πλατεία όπου διασκέδαζαν χορεύοντας μέχρι τη νύχτα, παίζοντας γκάιντα, φλογέρα, ακορντεόν κ.λ.π.</a:t>
            </a:r>
          </a:p>
          <a:p>
            <a:endParaRPr lang="el-GR" sz="3200" dirty="0">
              <a:solidFill>
                <a:schemeClr val="accent6">
                  <a:lumMod val="50000"/>
                </a:schemeClr>
              </a:solidFill>
            </a:endParaRPr>
          </a:p>
          <a:p>
            <a:pPr algn="just"/>
            <a:r>
              <a:rPr lang="el-GR" sz="3200" dirty="0">
                <a:solidFill>
                  <a:schemeClr val="accent6">
                    <a:lumMod val="50000"/>
                  </a:schemeClr>
                </a:solidFill>
              </a:rPr>
              <a:t>Το βράδυ των Χριστουγέννων μεγαλύτερα παιδιά (αγόρια) περίπου 14-18 ετών τραγουδούσαν τα «Μεγάλα Κάλαντα». Τα τραγουδούσαν αυτοί που είχαν καταγωγή από την Ανατολική Ρωμυλία.</a:t>
            </a:r>
          </a:p>
        </p:txBody>
      </p:sp>
    </p:spTree>
    <p:extLst>
      <p:ext uri="{BB962C8B-B14F-4D97-AF65-F5344CB8AC3E}">
        <p14:creationId xmlns:p14="http://schemas.microsoft.com/office/powerpoint/2010/main" val="39015129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tx1"/>
            </a:gs>
            <a:gs pos="35000">
              <a:schemeClr val="accent6">
                <a:lumMod val="0"/>
                <a:lumOff val="100000"/>
              </a:schemeClr>
            </a:gs>
            <a:gs pos="100000">
              <a:schemeClr val="accent6">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E22E4-7511-F391-7A87-E18A05DA38A5}"/>
              </a:ext>
            </a:extLst>
          </p:cNvPr>
          <p:cNvSpPr>
            <a:spLocks noGrp="1"/>
          </p:cNvSpPr>
          <p:nvPr>
            <p:ph type="title"/>
          </p:nvPr>
        </p:nvSpPr>
        <p:spPr>
          <a:xfrm>
            <a:off x="838200" y="681039"/>
            <a:ext cx="10515600" cy="1544222"/>
          </a:xfrm>
        </p:spPr>
        <p:txBody>
          <a:bodyPr/>
          <a:lstStyle/>
          <a:p>
            <a:pPr algn="just"/>
            <a:r>
              <a:rPr lang="el-GR" sz="3600" dirty="0">
                <a:solidFill>
                  <a:schemeClr val="accent6">
                    <a:lumMod val="50000"/>
                  </a:schemeClr>
                </a:solidFill>
              </a:rPr>
              <a:t>Ο παππούς μου λέει ότι ήταν πολύ ωραία χρόνια  που τα θυμάται και τα νοσταλγεί</a:t>
            </a:r>
            <a:r>
              <a:rPr lang="el-GR" dirty="0"/>
              <a:t>.</a:t>
            </a:r>
          </a:p>
        </p:txBody>
      </p:sp>
      <p:pic>
        <p:nvPicPr>
          <p:cNvPr id="5" name="Content Placeholder 4">
            <a:extLst>
              <a:ext uri="{FF2B5EF4-FFF2-40B4-BE49-F238E27FC236}">
                <a16:creationId xmlns:a16="http://schemas.microsoft.com/office/drawing/2014/main" id="{1A90F101-0E36-7166-C96A-1151BA400BB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13537" y="2225261"/>
            <a:ext cx="6879101" cy="4231810"/>
          </a:xfrm>
        </p:spPr>
      </p:pic>
    </p:spTree>
    <p:extLst>
      <p:ext uri="{BB962C8B-B14F-4D97-AF65-F5344CB8AC3E}">
        <p14:creationId xmlns:p14="http://schemas.microsoft.com/office/powerpoint/2010/main" val="1864885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tx1"/>
            </a:gs>
            <a:gs pos="35000">
              <a:schemeClr val="accent6">
                <a:lumMod val="0"/>
                <a:lumOff val="100000"/>
              </a:schemeClr>
            </a:gs>
            <a:gs pos="100000">
              <a:schemeClr val="accent6">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76B92-0165-66A0-F53C-9D4EF76C91BF}"/>
              </a:ext>
            </a:extLst>
          </p:cNvPr>
          <p:cNvSpPr>
            <a:spLocks noGrp="1"/>
          </p:cNvSpPr>
          <p:nvPr>
            <p:ph type="title"/>
          </p:nvPr>
        </p:nvSpPr>
        <p:spPr/>
        <p:txBody>
          <a:bodyPr/>
          <a:lstStyle/>
          <a:p>
            <a:endParaRPr lang="el-GR" dirty="0"/>
          </a:p>
        </p:txBody>
      </p:sp>
      <p:sp>
        <p:nvSpPr>
          <p:cNvPr id="3" name="Content Placeholder 2">
            <a:extLst>
              <a:ext uri="{FF2B5EF4-FFF2-40B4-BE49-F238E27FC236}">
                <a16:creationId xmlns:a16="http://schemas.microsoft.com/office/drawing/2014/main" id="{6F0A269F-C225-151B-C47E-BCB714780FFF}"/>
              </a:ext>
            </a:extLst>
          </p:cNvPr>
          <p:cNvSpPr>
            <a:spLocks noGrp="1"/>
          </p:cNvSpPr>
          <p:nvPr>
            <p:ph idx="1"/>
          </p:nvPr>
        </p:nvSpPr>
        <p:spPr/>
        <p:txBody>
          <a:bodyPr>
            <a:normAutofit/>
          </a:bodyPr>
          <a:lstStyle/>
          <a:p>
            <a:pPr marL="0" indent="0" algn="ctr">
              <a:buNone/>
            </a:pPr>
            <a:r>
              <a:rPr lang="el-GR" sz="6000" dirty="0">
                <a:solidFill>
                  <a:schemeClr val="accent6">
                    <a:lumMod val="50000"/>
                  </a:schemeClr>
                </a:solidFill>
              </a:rPr>
              <a:t>Ευχαριστώ για την προσοχή σας!!!!!!</a:t>
            </a:r>
          </a:p>
          <a:p>
            <a:pPr marL="0" indent="0" algn="ctr">
              <a:buNone/>
            </a:pPr>
            <a:r>
              <a:rPr lang="el-GR" sz="4000" b="1" dirty="0">
                <a:solidFill>
                  <a:srgbClr val="C00000"/>
                </a:solidFill>
              </a:rPr>
              <a:t>ΛΑΖΑΡΙΔΟΥ ΚΩΝΣΤΑΝΤΙΝΑ</a:t>
            </a:r>
          </a:p>
          <a:p>
            <a:pPr marL="0" indent="0">
              <a:buNone/>
            </a:pPr>
            <a:r>
              <a:rPr lang="el-GR" sz="3200" b="1" u="sng" dirty="0">
                <a:solidFill>
                  <a:srgbClr val="7030A0"/>
                </a:solidFill>
              </a:rPr>
              <a:t>Πηγές</a:t>
            </a:r>
            <a:r>
              <a:rPr lang="en-US" sz="3200" b="1" u="sng" dirty="0">
                <a:solidFill>
                  <a:srgbClr val="7030A0"/>
                </a:solidFill>
              </a:rPr>
              <a:t>: </a:t>
            </a:r>
            <a:endParaRPr lang="el-GR" sz="3200" b="1" u="sng" dirty="0">
              <a:solidFill>
                <a:srgbClr val="7030A0"/>
              </a:solidFill>
            </a:endParaRPr>
          </a:p>
          <a:p>
            <a:r>
              <a:rPr lang="el-GR" sz="3200" b="1" dirty="0">
                <a:solidFill>
                  <a:srgbClr val="7030A0"/>
                </a:solidFill>
              </a:rPr>
              <a:t>Παππούς Γιάννης Παπαγιαννάκης</a:t>
            </a:r>
          </a:p>
          <a:p>
            <a:r>
              <a:rPr lang="en-US" sz="3200" b="1" dirty="0">
                <a:solidFill>
                  <a:srgbClr val="7030A0"/>
                </a:solidFill>
              </a:rPr>
              <a:t>Google</a:t>
            </a:r>
            <a:endParaRPr lang="el-GR" sz="3200" b="1" dirty="0">
              <a:solidFill>
                <a:srgbClr val="7030A0"/>
              </a:solidFill>
            </a:endParaRPr>
          </a:p>
          <a:p>
            <a:pPr marL="0" indent="0" algn="ctr">
              <a:buNone/>
            </a:pPr>
            <a:endParaRPr lang="el-GR" sz="4000" b="1" dirty="0">
              <a:solidFill>
                <a:srgbClr val="C00000"/>
              </a:solidFill>
            </a:endParaRPr>
          </a:p>
        </p:txBody>
      </p:sp>
    </p:spTree>
    <p:extLst>
      <p:ext uri="{BB962C8B-B14F-4D97-AF65-F5344CB8AC3E}">
        <p14:creationId xmlns:p14="http://schemas.microsoft.com/office/powerpoint/2010/main" val="35190976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TotalTime>
  <Words>233</Words>
  <Application>Microsoft Office PowerPoint</Application>
  <PresentationFormat>Widescreen</PresentationFormat>
  <Paragraphs>18</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Παραδόσεις και έθιμα της οικογένειάς μου</vt:lpstr>
      <vt:lpstr>Ο παππούς μου με την οικογένειά του την παραμονή των Χριστουγέννων σφάζανε ένα ή περισσότερα γουρούνια με τα οποία έφτιαχναν εδέσματα που καταναλώνονταν την περίοδο των Χριστουγέννων και του νέου έτους (όπως λουκάνικα, καμάρα κ.λ.π.).</vt:lpstr>
      <vt:lpstr>PowerPoint Presentation</vt:lpstr>
      <vt:lpstr>Παραδοσιακή κουλούρα Χριστουγέννων</vt:lpstr>
      <vt:lpstr>Παιδιά που τραγουδούν τα κάλαντα</vt:lpstr>
      <vt:lpstr>PowerPoint Presentation</vt:lpstr>
      <vt:lpstr>PowerPoint Presentation</vt:lpstr>
      <vt:lpstr>Ο παππούς μου λέει ότι ήταν πολύ ωραία χρόνια  που τα θυμάται και τα νοσταλγεί.</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Παραδόσεις και έθιμα της οικογένειάς μου</dc:title>
  <dc:creator>GIORGOS</dc:creator>
  <cp:lastModifiedBy>GIORGOS</cp:lastModifiedBy>
  <cp:revision>7</cp:revision>
  <dcterms:created xsi:type="dcterms:W3CDTF">2022-12-21T18:53:43Z</dcterms:created>
  <dcterms:modified xsi:type="dcterms:W3CDTF">2022-12-21T20:01:36Z</dcterms:modified>
</cp:coreProperties>
</file>