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7C64-50B5-444C-986B-02C29E5EC507}" type="datetimeFigureOut">
              <a:rPr lang="el-GR" smtClean="0"/>
              <a:pPr/>
              <a:t>13/3/2024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402C-CEA3-42BD-AC15-60275CB25D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7C64-50B5-444C-986B-02C29E5EC507}" type="datetimeFigureOut">
              <a:rPr lang="el-GR" smtClean="0"/>
              <a:pPr/>
              <a:t>13/3/2024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402C-CEA3-42BD-AC15-60275CB25D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7C64-50B5-444C-986B-02C29E5EC507}" type="datetimeFigureOut">
              <a:rPr lang="el-GR" smtClean="0"/>
              <a:pPr/>
              <a:t>13/3/2024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402C-CEA3-42BD-AC15-60275CB25D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7C64-50B5-444C-986B-02C29E5EC507}" type="datetimeFigureOut">
              <a:rPr lang="el-GR" smtClean="0"/>
              <a:pPr/>
              <a:t>13/3/2024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402C-CEA3-42BD-AC15-60275CB25D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λεύθερη σχεδίαση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7C64-50B5-444C-986B-02C29E5EC507}" type="datetimeFigureOut">
              <a:rPr lang="el-GR" smtClean="0"/>
              <a:pPr/>
              <a:t>13/3/2024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402C-CEA3-42BD-AC15-60275CB25D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7C64-50B5-444C-986B-02C29E5EC507}" type="datetimeFigureOut">
              <a:rPr lang="el-GR" smtClean="0"/>
              <a:pPr/>
              <a:t>13/3/2024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402C-CEA3-42BD-AC15-60275CB25D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7C64-50B5-444C-986B-02C29E5EC507}" type="datetimeFigureOut">
              <a:rPr lang="el-GR" smtClean="0"/>
              <a:pPr/>
              <a:t>13/3/2024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402C-CEA3-42BD-AC15-60275CB25D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7C64-50B5-444C-986B-02C29E5EC507}" type="datetimeFigureOut">
              <a:rPr lang="el-GR" smtClean="0"/>
              <a:pPr/>
              <a:t>13/3/2024</a:t>
            </a:fld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FD402C-CEA3-42BD-AC15-60275CB25D8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7C64-50B5-444C-986B-02C29E5EC507}" type="datetimeFigureOut">
              <a:rPr lang="el-GR" smtClean="0"/>
              <a:pPr/>
              <a:t>13/3/2024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402C-CEA3-42BD-AC15-60275CB25D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B7C64-50B5-444C-986B-02C29E5EC507}" type="datetimeFigureOut">
              <a:rPr lang="el-GR" smtClean="0"/>
              <a:pPr/>
              <a:t>13/3/2024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8FD402C-CEA3-42BD-AC15-60275CB25D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E7B7C64-50B5-444C-986B-02C29E5EC507}" type="datetimeFigureOut">
              <a:rPr lang="el-GR" smtClean="0"/>
              <a:pPr/>
              <a:t>13/3/2024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D402C-CEA3-42BD-AC15-60275CB25D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Ελεύθερη σχεδίαση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λεύθερη σχεδίαση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E7B7C64-50B5-444C-986B-02C29E5EC507}" type="datetimeFigureOut">
              <a:rPr lang="el-GR" smtClean="0"/>
              <a:pPr/>
              <a:t>13/3/2024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8FD402C-CEA3-42BD-AC15-60275CB25D8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2571768"/>
          </a:xfrm>
        </p:spPr>
        <p:txBody>
          <a:bodyPr/>
          <a:lstStyle/>
          <a:p>
            <a:r>
              <a:rPr lang="el-GR" dirty="0" smtClean="0"/>
              <a:t>ΣΧΟΛΙΚΌΣ ΕΚΦΟΒΙΣΜΌΣ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(bullying)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pic>
        <p:nvPicPr>
          <p:cNvPr id="4" name="3 - Εικόνα" descr="εκφοβισμός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000240"/>
            <a:ext cx="6096000" cy="314325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ΕΥΧΑΡΙΣΤΏ ΓΙΑ ΤΗΝ ΠΡΟΣΟΧΉ ΣΑΣ!!!</a:t>
            </a:r>
            <a:endParaRPr lang="el-GR" dirty="0"/>
          </a:p>
        </p:txBody>
      </p:sp>
      <p:pic>
        <p:nvPicPr>
          <p:cNvPr id="4" name="3 - Θέση περιεχομένου" descr="thank-yo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785794"/>
            <a:ext cx="6286544" cy="58049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err="1" smtClean="0"/>
              <a:t>Μαρουφίδης</a:t>
            </a:r>
            <a:r>
              <a:rPr lang="el-GR" dirty="0" smtClean="0"/>
              <a:t> Συμεών </a:t>
            </a:r>
          </a:p>
          <a:p>
            <a:r>
              <a:rPr lang="el-GR" dirty="0" err="1" smtClean="0"/>
              <a:t>Κενανίδου</a:t>
            </a:r>
            <a:r>
              <a:rPr lang="el-GR" dirty="0" smtClean="0"/>
              <a:t> Κωνσταντίνα</a:t>
            </a:r>
          </a:p>
          <a:p>
            <a:r>
              <a:rPr lang="el-GR" dirty="0" err="1" smtClean="0"/>
              <a:t>Μίχας</a:t>
            </a:r>
            <a:r>
              <a:rPr lang="el-GR" dirty="0" smtClean="0"/>
              <a:t> Μιχάλης </a:t>
            </a:r>
          </a:p>
          <a:p>
            <a:r>
              <a:rPr lang="el-GR" dirty="0" err="1" smtClean="0"/>
              <a:t>Ρυζιώτης</a:t>
            </a:r>
            <a:r>
              <a:rPr lang="el-GR" dirty="0" smtClean="0"/>
              <a:t> Θάνος</a:t>
            </a:r>
            <a:endParaRPr lang="el-GR" dirty="0"/>
          </a:p>
        </p:txBody>
      </p:sp>
      <p:pic>
        <p:nvPicPr>
          <p:cNvPr id="5" name="4 - Θέση περιεχομένου" descr="4596459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428992" y="1428736"/>
            <a:ext cx="5715008" cy="54292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είναι ο σχολικός εκφοβισμός</a:t>
            </a:r>
            <a:r>
              <a:rPr lang="en-US" dirty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 σχολικός εκφοβισμός είναι ένα </a:t>
            </a:r>
            <a:r>
              <a:rPr lang="el-GR" dirty="0" smtClean="0"/>
              <a:t>φαινόμενο νεανικής </a:t>
            </a:r>
            <a:r>
              <a:rPr lang="el-GR" dirty="0"/>
              <a:t>παραβατικότητας, ένα είδος </a:t>
            </a:r>
            <a:r>
              <a:rPr lang="el-GR" dirty="0" err="1"/>
              <a:t>bullying</a:t>
            </a:r>
            <a:r>
              <a:rPr lang="el-GR" dirty="0"/>
              <a:t>, που εμφανίζεται σε πολλές χώρες του κόσμου. Ο σχολικός εκφοβισμός αναφέρεται στη χρήση βίας μεταξύ μαθητών ή συνομηλίκων παιδιών, με στόχο να προκληθεί φόβος, πόνος ή αναστάτωση.</a:t>
            </a:r>
          </a:p>
        </p:txBody>
      </p:sp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157" y="285728"/>
            <a:ext cx="1928843" cy="1928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το </a:t>
            </a:r>
            <a:r>
              <a:rPr lang="en-US" dirty="0" smtClean="0"/>
              <a:t>bulling;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εκφοβισμός </a:t>
            </a:r>
            <a:r>
              <a:rPr lang="el-GR" dirty="0" err="1" smtClean="0"/>
              <a:t>bullying</a:t>
            </a:r>
            <a:r>
              <a:rPr lang="en-US" dirty="0" smtClean="0"/>
              <a:t> </a:t>
            </a:r>
            <a:r>
              <a:rPr lang="el-GR" dirty="0" smtClean="0"/>
              <a:t>αναφέρεται στη σωματική και ψυχολογική κακοποίηση ή μείωση ατόμων σε μια ομάδα. </a:t>
            </a:r>
            <a:r>
              <a:rPr lang="el-GR" dirty="0" smtClean="0"/>
              <a:t>Παρά</a:t>
            </a:r>
            <a:r>
              <a:rPr lang="en-US" dirty="0" smtClean="0"/>
              <a:t> </a:t>
            </a:r>
            <a:r>
              <a:rPr lang="el-GR" dirty="0" smtClean="0"/>
              <a:t>την </a:t>
            </a:r>
            <a:r>
              <a:rPr lang="el-GR" dirty="0" smtClean="0"/>
              <a:t>εντύπωση ορισμένων ότι αποτελεί αποκλειστικά σχολικό φαινόμενο, στην πραγματικότητα εμφανίζεται σε όλες τις ηλικίες και τις κοινωνικές ομάδες.</a:t>
            </a:r>
            <a:endParaRPr lang="el-GR" dirty="0"/>
          </a:p>
        </p:txBody>
      </p:sp>
      <p:pic>
        <p:nvPicPr>
          <p:cNvPr id="4" name="3 - Εικόνα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4900610"/>
            <a:ext cx="3495339" cy="19573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Άμεση/Λεκτική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00174"/>
            <a:ext cx="5114932" cy="4625989"/>
          </a:xfrm>
        </p:spPr>
        <p:txBody>
          <a:bodyPr/>
          <a:lstStyle/>
          <a:p>
            <a:pPr>
              <a:buNone/>
            </a:pPr>
            <a:r>
              <a:rPr lang="el-GR" dirty="0" err="1" smtClean="0"/>
              <a:t>Κοροϊδεύω,προσβάλλω</a:t>
            </a:r>
            <a:r>
              <a:rPr lang="el-GR" dirty="0" smtClean="0"/>
              <a:t>, βρίζω, κάνω </a:t>
            </a:r>
            <a:r>
              <a:rPr lang="el-GR" dirty="0" smtClean="0"/>
              <a:t>σεξουαλικά </a:t>
            </a:r>
            <a:r>
              <a:rPr lang="el-GR" dirty="0" smtClean="0"/>
              <a:t> υπονοούμενα  </a:t>
            </a:r>
            <a:r>
              <a:rPr lang="el-GR" dirty="0" smtClean="0"/>
              <a:t>ή/και χειρονομίες</a:t>
            </a:r>
            <a:endParaRPr lang="el-GR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Έμμεση/Λεκτική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Παρακίνηση τρίτου προσώπου για να προσβάλει ή να εκμεταλλευτεί κάποιον</a:t>
            </a:r>
          </a:p>
          <a:p>
            <a:r>
              <a:rPr lang="el-GR" dirty="0" smtClean="0"/>
              <a:t>Διάδοση κακοήθων φημών </a:t>
            </a:r>
          </a:p>
          <a:p>
            <a:r>
              <a:rPr lang="el-GR" dirty="0" smtClean="0"/>
              <a:t>Ανώνυμα τηλεφωνήματα </a:t>
            </a:r>
          </a:p>
          <a:p>
            <a:r>
              <a:rPr lang="el-GR" dirty="0" smtClean="0"/>
              <a:t>Προσβλητικά κείμενα</a:t>
            </a:r>
            <a:r>
              <a:rPr lang="el-GR" dirty="0" smtClean="0"/>
              <a:t>, μηνύματα </a:t>
            </a:r>
            <a:r>
              <a:rPr lang="el-GR" dirty="0" smtClean="0"/>
              <a:t>ή επιστολές </a:t>
            </a:r>
            <a:endParaRPr lang="el-GR" dirty="0"/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ΘΎΜΑΤΑ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4525963"/>
          </a:xfrm>
        </p:spPr>
        <p:txBody>
          <a:bodyPr/>
          <a:lstStyle/>
          <a:p>
            <a:r>
              <a:rPr lang="el-GR" dirty="0" smtClean="0"/>
              <a:t>Ψυχολογικά/ψυχοσωματικά προβλήματα (</a:t>
            </a:r>
            <a:r>
              <a:rPr lang="el-GR" dirty="0" err="1" smtClean="0"/>
              <a:t>πονοκέφαλοι,κοιλιακά</a:t>
            </a:r>
            <a:r>
              <a:rPr lang="el-GR" dirty="0" smtClean="0"/>
              <a:t> </a:t>
            </a:r>
            <a:r>
              <a:rPr lang="el-GR" dirty="0" err="1" smtClean="0"/>
              <a:t>άλγη,ενούρηση,διαταραχές</a:t>
            </a:r>
            <a:r>
              <a:rPr lang="el-GR" dirty="0" smtClean="0"/>
              <a:t> </a:t>
            </a:r>
            <a:r>
              <a:rPr lang="el-GR" dirty="0" smtClean="0"/>
              <a:t>ύπνου)</a:t>
            </a:r>
          </a:p>
          <a:p>
            <a:r>
              <a:rPr lang="el-GR" dirty="0" smtClean="0"/>
              <a:t>Άγχος</a:t>
            </a:r>
          </a:p>
          <a:p>
            <a:r>
              <a:rPr lang="el-GR" dirty="0" smtClean="0"/>
              <a:t>Φοβίες</a:t>
            </a:r>
          </a:p>
          <a:p>
            <a:r>
              <a:rPr lang="el-GR" dirty="0" smtClean="0"/>
              <a:t>Δεν μπορούν να μείνουν μόνα </a:t>
            </a:r>
          </a:p>
          <a:p>
            <a:r>
              <a:rPr lang="el-GR" dirty="0" smtClean="0"/>
              <a:t>Αποφεύγουν τη </a:t>
            </a:r>
            <a:r>
              <a:rPr lang="el-GR" dirty="0" err="1" smtClean="0"/>
              <a:t>βλεμματική</a:t>
            </a:r>
            <a:r>
              <a:rPr lang="el-GR" dirty="0" smtClean="0"/>
              <a:t> </a:t>
            </a:r>
            <a:r>
              <a:rPr lang="el-GR" dirty="0" smtClean="0"/>
              <a:t>επαφή</a:t>
            </a:r>
            <a:endParaRPr lang="el-GR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παιδί που εκφοβίζει-προφίλ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Ανάγκη για κυριαρχία πάνω σε άλλους </a:t>
            </a:r>
          </a:p>
          <a:p>
            <a:r>
              <a:rPr lang="el-GR" dirty="0" smtClean="0"/>
              <a:t>Αδυναμία ελέγχου παρορμήσεων</a:t>
            </a:r>
          </a:p>
          <a:p>
            <a:r>
              <a:rPr lang="el-GR" dirty="0" smtClean="0"/>
              <a:t>Μειωμένη ικανότητα αυτοελέγχου</a:t>
            </a:r>
          </a:p>
          <a:p>
            <a:r>
              <a:rPr lang="el-GR" dirty="0" smtClean="0"/>
              <a:t>Αδυναμία τήρησης κανόνων και ορίων</a:t>
            </a:r>
          </a:p>
          <a:p>
            <a:r>
              <a:rPr lang="el-GR" dirty="0" smtClean="0"/>
              <a:t>Ασυνήθιστα χαμηλό άγχος </a:t>
            </a:r>
          </a:p>
          <a:p>
            <a:r>
              <a:rPr lang="el-GR" dirty="0" smtClean="0"/>
              <a:t>Διογκωμένη </a:t>
            </a:r>
            <a:r>
              <a:rPr lang="el-GR" dirty="0" err="1" smtClean="0"/>
              <a:t>αυτοεικόνα</a:t>
            </a:r>
            <a:r>
              <a:rPr lang="el-GR" dirty="0" smtClean="0"/>
              <a:t> </a:t>
            </a:r>
          </a:p>
          <a:p>
            <a:r>
              <a:rPr lang="el-GR" dirty="0" smtClean="0"/>
              <a:t>Έλλειψη αίσθησης του μέτρου</a:t>
            </a:r>
            <a:endParaRPr lang="el-GR" dirty="0"/>
          </a:p>
        </p:txBody>
      </p:sp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ΣΥΝΗΘΩΣ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l-GR" dirty="0" smtClean="0"/>
              <a:t>Η δημοτικότητα τους βρίσκεται στο μέσο όρο ή κάτω από αυτόν και χαμηλώνει καθώς προσχωρούν στις εκπαιδευτικές βαθμίδες </a:t>
            </a:r>
          </a:p>
          <a:p>
            <a:r>
              <a:rPr lang="el-GR" dirty="0" smtClean="0"/>
              <a:t>Είναι εχθρικό απέναντι στο περιβάλλον του (ιδιαίτερα σε </a:t>
            </a:r>
            <a:r>
              <a:rPr lang="el-GR" dirty="0" err="1" smtClean="0"/>
              <a:t>γονέις</a:t>
            </a:r>
            <a:r>
              <a:rPr lang="el-GR" dirty="0" smtClean="0"/>
              <a:t> και </a:t>
            </a:r>
            <a:r>
              <a:rPr lang="el-GR" dirty="0" smtClean="0"/>
              <a:t>εκπαιδευτικούς</a:t>
            </a:r>
            <a:r>
              <a:rPr lang="el-GR" dirty="0" smtClean="0"/>
              <a:t>)</a:t>
            </a:r>
          </a:p>
          <a:p>
            <a:r>
              <a:rPr lang="el-GR" dirty="0" smtClean="0"/>
              <a:t>Απόλυτη </a:t>
            </a:r>
            <a:r>
              <a:rPr lang="el-GR" dirty="0" smtClean="0"/>
              <a:t>έλλειψη </a:t>
            </a:r>
            <a:r>
              <a:rPr lang="el-GR" dirty="0" err="1" smtClean="0"/>
              <a:t>ε</a:t>
            </a:r>
            <a:r>
              <a:rPr lang="el-GR" dirty="0" err="1" smtClean="0"/>
              <a:t>νσυναίσθησης</a:t>
            </a:r>
            <a:r>
              <a:rPr lang="el-GR" dirty="0" smtClean="0"/>
              <a:t> </a:t>
            </a:r>
            <a:endParaRPr lang="el-GR" dirty="0" smtClean="0"/>
          </a:p>
          <a:p>
            <a:r>
              <a:rPr lang="el-GR" dirty="0" smtClean="0"/>
              <a:t>Είναι δυνατό να περιβάλλονται από άλλους συμμαθητές τους οι οποίοι δεν εκφοβίζουν άμεσα αλλά ενισχύουν το παιδί που εκφοβίζει.</a:t>
            </a:r>
            <a:endParaRPr lang="el-GR" dirty="0"/>
          </a:p>
        </p:txBody>
      </p:sp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ρόλος των παιδιών θεατών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Οι αναμενόμενες αντιδράσεις των υπόλοιπων παιδιών είναι</a:t>
            </a:r>
            <a:r>
              <a:rPr lang="en-US" dirty="0" smtClean="0"/>
              <a:t>:</a:t>
            </a:r>
          </a:p>
          <a:p>
            <a:r>
              <a:rPr lang="el-GR" dirty="0" smtClean="0"/>
              <a:t>Να γελούν </a:t>
            </a:r>
          </a:p>
          <a:p>
            <a:r>
              <a:rPr lang="el-GR" dirty="0" smtClean="0"/>
              <a:t>Να χαμογελούν </a:t>
            </a:r>
          </a:p>
          <a:p>
            <a:r>
              <a:rPr lang="el-GR" dirty="0" smtClean="0"/>
              <a:t>Να αδιαφορήσουν </a:t>
            </a:r>
          </a:p>
          <a:p>
            <a:r>
              <a:rPr lang="el-GR" dirty="0" smtClean="0"/>
              <a:t>Να μιλήσουν στο διπλανό τους και να σχολιάσουν αυτό που γίνεται είτε θετικά είτε αρνητικά </a:t>
            </a:r>
          </a:p>
          <a:p>
            <a:r>
              <a:rPr lang="el-GR" dirty="0" smtClean="0"/>
              <a:t>Να κοιτούν και να μην κάνουν απολύτως τίποτε.</a:t>
            </a:r>
          </a:p>
        </p:txBody>
      </p:sp>
      <p:pic>
        <p:nvPicPr>
          <p:cNvPr id="4" name="3 - Εικόνα" descr="αρχείο λήψη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8" y="1428736"/>
            <a:ext cx="2500323" cy="25003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εχνικό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Τεχνικό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Τεχν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160</TotalTime>
  <Words>209</Words>
  <Application>Microsoft Office PowerPoint</Application>
  <PresentationFormat>Προβολή στην οθόνη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Τεχνικό</vt:lpstr>
      <vt:lpstr>ΣΧΟΛΙΚΌΣ ΕΚΦΟΒΙΣΜΌΣ (bullying)</vt:lpstr>
      <vt:lpstr>Τι είναι ο σχολικός εκφοβισμός;</vt:lpstr>
      <vt:lpstr>Τι είναι το bulling;</vt:lpstr>
      <vt:lpstr>Άμεση/Λεκτική</vt:lpstr>
      <vt:lpstr>Έμμεση/Λεκτική</vt:lpstr>
      <vt:lpstr>ΘΎΜΑΤΑ</vt:lpstr>
      <vt:lpstr>Το παιδί που εκφοβίζει-προφίλ</vt:lpstr>
      <vt:lpstr>ΣΥΝΗΘΩΣ</vt:lpstr>
      <vt:lpstr>Ο ρόλος των παιδιών θεατών </vt:lpstr>
      <vt:lpstr>ΕΥΧΑΡΙΣΤΏ ΓΙΑ ΤΗΝ ΠΡΟΣΟΧΉ ΣΑΣ!!!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ΣΧΟΛΙΚΌΣ ΕΚΦΟΒΙΣΜΌΣ (bullying)</dc:title>
  <dc:creator>bi ma</dc:creator>
  <cp:lastModifiedBy>Makis Kasiano</cp:lastModifiedBy>
  <cp:revision>18</cp:revision>
  <dcterms:created xsi:type="dcterms:W3CDTF">2024-03-10T11:54:27Z</dcterms:created>
  <dcterms:modified xsi:type="dcterms:W3CDTF">2024-03-13T08:18:05Z</dcterms:modified>
</cp:coreProperties>
</file>