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7BE7642-CF26-4D19-BDAE-D66F7DBB3265}" type="datetimeFigureOut">
              <a:rPr lang="el-GR" smtClean="0"/>
              <a:pPr/>
              <a:t>13/3/2024</a:t>
            </a:fld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ED87EE6-91FB-4D4C-BE14-120B9AAB8EA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dirty="0" smtClean="0"/>
              <a:t>Τι είναι το </a:t>
            </a:r>
            <a:r>
              <a:rPr lang="en-US" dirty="0" smtClean="0"/>
              <a:t>bulling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Παναγιώτης</a:t>
            </a:r>
            <a:r>
              <a:rPr lang="en-US" dirty="0" smtClean="0"/>
              <a:t>,</a:t>
            </a:r>
            <a:r>
              <a:rPr lang="el-GR" dirty="0" err="1" smtClean="0"/>
              <a:t>Μαρια</a:t>
            </a:r>
            <a:r>
              <a:rPr lang="el-GR" dirty="0" smtClean="0"/>
              <a:t> και Δημήτρης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197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το </a:t>
            </a:r>
            <a:r>
              <a:rPr lang="en-US" dirty="0" smtClean="0"/>
              <a:t>bulling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εκφοβισμός </a:t>
            </a:r>
            <a:r>
              <a:rPr lang="el-GR" dirty="0" smtClean="0"/>
              <a:t> </a:t>
            </a:r>
            <a:r>
              <a:rPr lang="el-GR" dirty="0"/>
              <a:t>αναφέρεται στη σωματική και ψυχολογική κακοποίηση ή μείωση ατόμων σε μια ομάδα. </a:t>
            </a:r>
            <a:r>
              <a:rPr lang="el-GR" dirty="0" smtClean="0"/>
              <a:t>Παρά την </a:t>
            </a:r>
            <a:r>
              <a:rPr lang="el-GR" dirty="0"/>
              <a:t>εντύπωση ορισμένων ότι αποτελεί αποκλειστικά σχολικό φαινόμενο, στην πραγματικότητα εμφανίζεται σε όλες τις ηλικίες και τις κοινωνικές ομάδες.</a:t>
            </a:r>
          </a:p>
        </p:txBody>
      </p:sp>
    </p:spTree>
    <p:extLst>
      <p:ext uri="{BB962C8B-B14F-4D97-AF65-F5344CB8AC3E}">
        <p14:creationId xmlns:p14="http://schemas.microsoft.com/office/powerpoint/2010/main" xmlns="" val="11869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6 συνθήκες εκφοβισμού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  1 Σωματικός </a:t>
            </a:r>
            <a:r>
              <a:rPr lang="el-GR" dirty="0"/>
              <a:t>Εκφοβισμός: Περιλαμβάνει σωματική βία </a:t>
            </a:r>
            <a:r>
              <a:rPr lang="el-GR" dirty="0" smtClean="0"/>
              <a:t>και απειλές </a:t>
            </a:r>
            <a:r>
              <a:rPr lang="el-GR" dirty="0"/>
              <a:t>κατά του θύματος. Αυτό μπορεί να περιλαμβάνει σπρωξίματα, χτυπήματα, και άλλες σωματικές επιθέσεις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2</a:t>
            </a:r>
            <a:r>
              <a:rPr lang="el-GR" dirty="0"/>
              <a:t> </a:t>
            </a:r>
            <a:r>
              <a:rPr lang="el-GR" dirty="0" smtClean="0"/>
              <a:t>Λεκτικός </a:t>
            </a:r>
            <a:r>
              <a:rPr lang="el-GR" dirty="0"/>
              <a:t>Εκφοβισμός: Αφορά υβριστικά λόγια, απειλές και προσβολές προς το θύμα. Μπορεί να περιλαμβάνει ειρωνεία και παρατσούκλια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3 Εκφοβισμός </a:t>
            </a:r>
            <a:r>
              <a:rPr lang="el-GR" dirty="0"/>
              <a:t>με Εκβιασμό: Περιλαμβάνει την απόσπαση χρημάτων ή προσωπικών αντικειμένων, με απειλές και εξαναγκασμό σε αντικοινωνικές πράξεις</a:t>
            </a:r>
          </a:p>
        </p:txBody>
      </p:sp>
    </p:spTree>
    <p:extLst>
      <p:ext uri="{BB962C8B-B14F-4D97-AF65-F5344CB8AC3E}">
        <p14:creationId xmlns:p14="http://schemas.microsoft.com/office/powerpoint/2010/main" xmlns="" val="25993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4 Έμμεσος ή Κοινωνικός Εκφοβισμός: Αφορά την κοινωνική απομόνωση, την αγνόηση, και τη διάδοση </a:t>
            </a:r>
            <a:r>
              <a:rPr lang="el-GR" dirty="0" smtClean="0"/>
              <a:t>φ</a:t>
            </a:r>
            <a:r>
              <a:rPr lang="el-GR" dirty="0" smtClean="0"/>
              <a:t>ημών</a:t>
            </a:r>
            <a:r>
              <a:rPr lang="el-GR" dirty="0" smtClean="0"/>
              <a:t> </a:t>
            </a:r>
            <a:r>
              <a:rPr lang="el-GR" dirty="0"/>
              <a:t>και ψευδών πληροφοριών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5 Ηλεκτρονικός </a:t>
            </a:r>
            <a:r>
              <a:rPr lang="el-GR" dirty="0"/>
              <a:t>Εκφοβισμός: Περιλαμβάνει απειλητικά μηνύματα και υβριστικό υλικό που διακινούνται μέσω του διαδικτύου και των κοινωνικών δικτύων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6 Ρατσιστικός </a:t>
            </a:r>
            <a:r>
              <a:rPr lang="el-GR" dirty="0"/>
              <a:t>Εκφοβισμός: Περιλαμβάνει αρνητικά σχόλια λόγω καταγωγής, κοινωνικής τάξης, ή διαφορετικότητας.</a:t>
            </a:r>
          </a:p>
        </p:txBody>
      </p:sp>
    </p:spTree>
    <p:extLst>
      <p:ext uri="{BB962C8B-B14F-4D97-AF65-F5344CB8AC3E}">
        <p14:creationId xmlns:p14="http://schemas.microsoft.com/office/powerpoint/2010/main" xmlns="" val="144352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7114" y="4805030"/>
            <a:ext cx="3506886" cy="2021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896903"/>
            <a:ext cx="2726432" cy="194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08920"/>
            <a:ext cx="3528392" cy="219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08920"/>
            <a:ext cx="2712539" cy="218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6459" y="4904213"/>
            <a:ext cx="2962275" cy="193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2708920"/>
            <a:ext cx="2939426" cy="218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37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Ευχαριστούμε για την προσοχή σας 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96952"/>
            <a:ext cx="4095899" cy="2647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9965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οπτική">
  <a:themeElements>
    <a:clrScheme name="Προοπτική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ροοπτική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64</TotalTime>
  <Words>187</Words>
  <Application>Microsoft Office PowerPoint</Application>
  <PresentationFormat>Προβολή στην οθόνη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Προοπτική</vt:lpstr>
      <vt:lpstr> Τι είναι το bulling</vt:lpstr>
      <vt:lpstr>Τι είναι το bulling </vt:lpstr>
      <vt:lpstr>   6 συνθήκες εκφοβισμού  </vt:lpstr>
      <vt:lpstr>Διαφάνεια 4</vt:lpstr>
      <vt:lpstr>Διαφάνεια 5</vt:lpstr>
      <vt:lpstr>Ευχαριστούμε για την προσοχή σας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είναι το bulling</dc:title>
  <dc:creator>User</dc:creator>
  <cp:lastModifiedBy>Makis Kasiano</cp:lastModifiedBy>
  <cp:revision>6</cp:revision>
  <dcterms:created xsi:type="dcterms:W3CDTF">2024-03-11T12:04:40Z</dcterms:created>
  <dcterms:modified xsi:type="dcterms:W3CDTF">2024-03-13T08:07:04Z</dcterms:modified>
</cp:coreProperties>
</file>